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22"/>
  </p:notesMasterIdLst>
  <p:handoutMasterIdLst>
    <p:handoutMasterId r:id="rId23"/>
  </p:handoutMasterIdLst>
  <p:sldIdLst>
    <p:sldId id="273" r:id="rId5"/>
    <p:sldId id="274" r:id="rId6"/>
    <p:sldId id="256" r:id="rId7"/>
    <p:sldId id="257" r:id="rId8"/>
    <p:sldId id="258" r:id="rId9"/>
    <p:sldId id="259" r:id="rId10"/>
    <p:sldId id="260" r:id="rId11"/>
    <p:sldId id="264" r:id="rId12"/>
    <p:sldId id="261" r:id="rId13"/>
    <p:sldId id="263" r:id="rId14"/>
    <p:sldId id="262" r:id="rId15"/>
    <p:sldId id="265" r:id="rId16"/>
    <p:sldId id="266" r:id="rId17"/>
    <p:sldId id="267" r:id="rId18"/>
    <p:sldId id="268" r:id="rId19"/>
    <p:sldId id="270" r:id="rId20"/>
    <p:sldId id="271" r:id="rId21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尚弘 狄" initials="尚弘" lastIdx="1" clrIdx="0">
    <p:extLst>
      <p:ext uri="{19B8F6BF-5375-455C-9EA6-DF929625EA0E}">
        <p15:presenceInfo xmlns:p15="http://schemas.microsoft.com/office/powerpoint/2012/main" userId="48d8dfc0979927f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3507"/>
  </p:normalViewPr>
  <p:slideViewPr>
    <p:cSldViewPr snapToGrid="0">
      <p:cViewPr varScale="1">
        <p:scale>
          <a:sx n="161" d="100"/>
          <a:sy n="161" d="100"/>
        </p:scale>
        <p:origin x="15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28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0T16:24:44.897" idx="1">
    <p:pos x="7680" y="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AB08916B-8145-4DD4-A4F0-4944307B25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E8868C6-14E0-456B-8627-6ED3D5EA25F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BCB3142-55A2-464A-8CF7-B35F2189E72E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2021/5/10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20B6480-DE26-42CA-B861-D6EFA45FC7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31DDB9B3-0030-40C0-AFA9-FACA7EA513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D5F12C2-4DB0-4437-81E7-A0C89F24ADC0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15292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2D94BBF-34D9-4A94-8FB8-C93F8F697E53}" type="datetime1">
              <a:rPr lang="zh-TW" altLang="en-US" smtClean="0"/>
              <a:pPr/>
              <a:t>2021/5/10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0F8442E7-1E35-4707-8504-AE37222ED57D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716827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81190" y="3085764"/>
            <a:ext cx="10993550" cy="333814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8" name="日期版面配置區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02FCF38-1154-4DBA-86AF-532F5CDD0277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9" name="頁尾版面配置區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10" name="投影片編號預留位置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1" name="矩形 1">
            <a:extLst>
              <a:ext uri="{FF2B5EF4-FFF2-40B4-BE49-F238E27FC236}">
                <a16:creationId xmlns:a16="http://schemas.microsoft.com/office/drawing/2014/main" id="{5688E5B1-4139-AD48-BA45-9CE6A55A1ED0}"/>
              </a:ext>
            </a:extLst>
          </p:cNvPr>
          <p:cNvSpPr/>
          <p:nvPr userDrawn="1"/>
        </p:nvSpPr>
        <p:spPr>
          <a:xfrm>
            <a:off x="109259" y="4564339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20804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與我們連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3FCD3E2-4635-4251-8586-385C32A52403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5" name="矩形 1">
            <a:extLst>
              <a:ext uri="{FF2B5EF4-FFF2-40B4-BE49-F238E27FC236}">
                <a16:creationId xmlns:a16="http://schemas.microsoft.com/office/drawing/2014/main" id="{360596E6-4DE9-A746-9D39-94401D2B4645}"/>
              </a:ext>
            </a:extLst>
          </p:cNvPr>
          <p:cNvSpPr/>
          <p:nvPr userDrawn="1"/>
        </p:nvSpPr>
        <p:spPr>
          <a:xfrm rot="16200000">
            <a:off x="3619401" y="2402840"/>
            <a:ext cx="1270001" cy="12701"/>
          </a:xfrm>
          <a:prstGeom prst="rect">
            <a:avLst/>
          </a:prstGeom>
          <a:solidFill>
            <a:srgbClr val="11111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rtl="0">
              <a:defRPr sz="3200" spc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4" name="圖片版面配置區 13">
            <a:extLst>
              <a:ext uri="{FF2B5EF4-FFF2-40B4-BE49-F238E27FC236}">
                <a16:creationId xmlns:a16="http://schemas.microsoft.com/office/drawing/2014/main" id="{14FCD294-AF1C-5E4C-A4DA-80CFCFA430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3138" y="917461"/>
            <a:ext cx="2205037" cy="4989627"/>
          </a:xfrm>
          <a:custGeom>
            <a:avLst/>
            <a:gdLst>
              <a:gd name="connsiteX0" fmla="*/ 0 w 2205037"/>
              <a:gd name="connsiteY0" fmla="*/ 0 h 4989627"/>
              <a:gd name="connsiteX1" fmla="*/ 2205037 w 2205037"/>
              <a:gd name="connsiteY1" fmla="*/ 0 h 4989627"/>
              <a:gd name="connsiteX2" fmla="*/ 2205037 w 2205037"/>
              <a:gd name="connsiteY2" fmla="*/ 4989627 h 4989627"/>
              <a:gd name="connsiteX3" fmla="*/ 0 w 2205037"/>
              <a:gd name="connsiteY3" fmla="*/ 4989627 h 4989627"/>
              <a:gd name="connsiteX4" fmla="*/ 0 w 2205037"/>
              <a:gd name="connsiteY4" fmla="*/ 4286290 h 4989627"/>
              <a:gd name="connsiteX5" fmla="*/ 809319 w 2205037"/>
              <a:gd name="connsiteY5" fmla="*/ 4286290 h 4989627"/>
              <a:gd name="connsiteX6" fmla="*/ 809319 w 2205037"/>
              <a:gd name="connsiteY6" fmla="*/ 3905289 h 4989627"/>
              <a:gd name="connsiteX7" fmla="*/ 0 w 2205037"/>
              <a:gd name="connsiteY7" fmla="*/ 3905289 h 498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05037" h="4989627">
                <a:moveTo>
                  <a:pt x="0" y="0"/>
                </a:moveTo>
                <a:lnTo>
                  <a:pt x="2205037" y="0"/>
                </a:lnTo>
                <a:lnTo>
                  <a:pt x="2205037" y="4989627"/>
                </a:lnTo>
                <a:lnTo>
                  <a:pt x="0" y="4989627"/>
                </a:lnTo>
                <a:lnTo>
                  <a:pt x="0" y="4286290"/>
                </a:lnTo>
                <a:lnTo>
                  <a:pt x="809319" y="4286290"/>
                </a:lnTo>
                <a:lnTo>
                  <a:pt x="809319" y="3905289"/>
                </a:lnTo>
                <a:lnTo>
                  <a:pt x="0" y="3905289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rtlCol="0">
            <a:no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5" name="矩形 1">
            <a:extLst>
              <a:ext uri="{FF2B5EF4-FFF2-40B4-BE49-F238E27FC236}">
                <a16:creationId xmlns:a16="http://schemas.microsoft.com/office/drawing/2014/main" id="{8EDF2123-85B2-F547-8D7A-F0273E1E9E85}"/>
              </a:ext>
            </a:extLst>
          </p:cNvPr>
          <p:cNvSpPr/>
          <p:nvPr userDrawn="1"/>
        </p:nvSpPr>
        <p:spPr>
          <a:xfrm>
            <a:off x="764089" y="4824593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18" name="標題 1">
            <a:extLst>
              <a:ext uri="{FF2B5EF4-FFF2-40B4-BE49-F238E27FC236}">
                <a16:creationId xmlns:a16="http://schemas.microsoft.com/office/drawing/2014/main" id="{51DA15C9-6722-0B47-897A-7DC9AED35B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8051" y="2945525"/>
            <a:ext cx="2945494" cy="1613201"/>
          </a:xfrm>
        </p:spPr>
        <p:txBody>
          <a:bodyPr lIns="0" tIns="0" rIns="0" bIns="0" rtlCol="0" anchor="b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在這裡輸入標題</a:t>
            </a:r>
          </a:p>
        </p:txBody>
      </p:sp>
      <p:sp>
        <p:nvSpPr>
          <p:cNvPr id="22" name="內容版面配置區 20">
            <a:extLst>
              <a:ext uri="{FF2B5EF4-FFF2-40B4-BE49-F238E27FC236}">
                <a16:creationId xmlns:a16="http://schemas.microsoft.com/office/drawing/2014/main" id="{5FFB748F-E999-9A4B-B9D8-B6E1C2AE013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405688" y="2005013"/>
            <a:ext cx="4510087" cy="4027487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165821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圖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91CE186-B7F4-47A5-8D99-84104AE7413F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5" name="placeholder.jpg">
            <a:extLst>
              <a:ext uri="{FF2B5EF4-FFF2-40B4-BE49-F238E27FC236}">
                <a16:creationId xmlns:a16="http://schemas.microsoft.com/office/drawing/2014/main" id="{D447DA2F-5DA0-834C-9AFA-DC4F7B4ECC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28308" y="717550"/>
            <a:ext cx="2063601" cy="4953001"/>
          </a:xfrm>
          <a:prstGeom prst="rect">
            <a:avLst/>
          </a:prstGeom>
          <a:solidFill>
            <a:schemeClr val="tx2"/>
          </a:solidFill>
        </p:spPr>
        <p:txBody>
          <a:bodyPr lIns="91439" tIns="45719" rIns="91439" bIns="45719" rtlCol="0">
            <a:no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圖片版面配置區 9">
            <a:extLst>
              <a:ext uri="{FF2B5EF4-FFF2-40B4-BE49-F238E27FC236}">
                <a16:creationId xmlns:a16="http://schemas.microsoft.com/office/drawing/2014/main" id="{0292654E-1088-3C42-A573-2CBF48FA332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4457" y="3168650"/>
            <a:ext cx="3367194" cy="3689350"/>
          </a:xfrm>
          <a:custGeom>
            <a:avLst/>
            <a:gdLst>
              <a:gd name="connsiteX0" fmla="*/ 0 w 3367194"/>
              <a:gd name="connsiteY0" fmla="*/ 0 h 3689350"/>
              <a:gd name="connsiteX1" fmla="*/ 3367194 w 3367194"/>
              <a:gd name="connsiteY1" fmla="*/ 0 h 3689350"/>
              <a:gd name="connsiteX2" fmla="*/ 3367194 w 3367194"/>
              <a:gd name="connsiteY2" fmla="*/ 3689350 h 3689350"/>
              <a:gd name="connsiteX3" fmla="*/ 0 w 3367194"/>
              <a:gd name="connsiteY3" fmla="*/ 3689350 h 3689350"/>
              <a:gd name="connsiteX4" fmla="*/ 0 w 3367194"/>
              <a:gd name="connsiteY4" fmla="*/ 2035101 h 3689350"/>
              <a:gd name="connsiteX5" fmla="*/ 508000 w 3367194"/>
              <a:gd name="connsiteY5" fmla="*/ 2035101 h 3689350"/>
              <a:gd name="connsiteX6" fmla="*/ 508000 w 3367194"/>
              <a:gd name="connsiteY6" fmla="*/ 1654100 h 3689350"/>
              <a:gd name="connsiteX7" fmla="*/ 0 w 3367194"/>
              <a:gd name="connsiteY7" fmla="*/ 1654100 h 368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67194" h="3689350">
                <a:moveTo>
                  <a:pt x="0" y="0"/>
                </a:moveTo>
                <a:lnTo>
                  <a:pt x="3367194" y="0"/>
                </a:lnTo>
                <a:lnTo>
                  <a:pt x="3367194" y="3689350"/>
                </a:lnTo>
                <a:lnTo>
                  <a:pt x="0" y="3689350"/>
                </a:lnTo>
                <a:lnTo>
                  <a:pt x="0" y="2035101"/>
                </a:lnTo>
                <a:lnTo>
                  <a:pt x="508000" y="2035101"/>
                </a:lnTo>
                <a:lnTo>
                  <a:pt x="508000" y="1654100"/>
                </a:lnTo>
                <a:lnTo>
                  <a:pt x="0" y="165410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91439" tIns="45719" rIns="91439" bIns="45719" rtlCol="0">
            <a:no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7" name="placeholder.jpg">
            <a:extLst>
              <a:ext uri="{FF2B5EF4-FFF2-40B4-BE49-F238E27FC236}">
                <a16:creationId xmlns:a16="http://schemas.microsoft.com/office/drawing/2014/main" id="{098C8554-580A-2442-9906-28A71B624A6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74457" y="0"/>
            <a:ext cx="3367194" cy="2667000"/>
          </a:xfrm>
          <a:prstGeom prst="rect">
            <a:avLst/>
          </a:prstGeom>
          <a:solidFill>
            <a:schemeClr val="tx2"/>
          </a:solidFill>
        </p:spPr>
        <p:txBody>
          <a:bodyPr lIns="91439" tIns="45719" rIns="91439" bIns="45719" rtlCol="0">
            <a:no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1" name="矩形 1">
            <a:extLst>
              <a:ext uri="{FF2B5EF4-FFF2-40B4-BE49-F238E27FC236}">
                <a16:creationId xmlns:a16="http://schemas.microsoft.com/office/drawing/2014/main" id="{4DD41584-4B5C-2B41-B712-6810C565BC56}"/>
              </a:ext>
            </a:extLst>
          </p:cNvPr>
          <p:cNvSpPr/>
          <p:nvPr userDrawn="1"/>
        </p:nvSpPr>
        <p:spPr>
          <a:xfrm>
            <a:off x="766456" y="4822750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12" name="矩形 1">
            <a:extLst>
              <a:ext uri="{FF2B5EF4-FFF2-40B4-BE49-F238E27FC236}">
                <a16:creationId xmlns:a16="http://schemas.microsoft.com/office/drawing/2014/main" id="{BCFE255A-D792-824C-B7BD-0F53CCBE9393}"/>
              </a:ext>
            </a:extLst>
          </p:cNvPr>
          <p:cNvSpPr/>
          <p:nvPr userDrawn="1"/>
        </p:nvSpPr>
        <p:spPr>
          <a:xfrm>
            <a:off x="9493307" y="2901950"/>
            <a:ext cx="1270001" cy="12700"/>
          </a:xfrm>
          <a:prstGeom prst="rect">
            <a:avLst/>
          </a:prstGeom>
          <a:solidFill>
            <a:srgbClr val="24282B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rtl="0">
              <a:defRPr sz="3200" spc="0">
                <a:solidFill>
                  <a:srgbClr val="0433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矩形 1">
            <a:extLst>
              <a:ext uri="{FF2B5EF4-FFF2-40B4-BE49-F238E27FC236}">
                <a16:creationId xmlns:a16="http://schemas.microsoft.com/office/drawing/2014/main" id="{C5F7BCC5-255A-E040-9CB6-55FC42CEBF16}"/>
              </a:ext>
            </a:extLst>
          </p:cNvPr>
          <p:cNvSpPr/>
          <p:nvPr userDrawn="1"/>
        </p:nvSpPr>
        <p:spPr>
          <a:xfrm rot="16200000">
            <a:off x="3519629" y="2273300"/>
            <a:ext cx="1270001" cy="12700"/>
          </a:xfrm>
          <a:prstGeom prst="rect">
            <a:avLst/>
          </a:prstGeom>
          <a:solidFill>
            <a:srgbClr val="24282B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rtl="0">
              <a:defRPr sz="3200" spc="0">
                <a:solidFill>
                  <a:srgbClr val="0433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6" name="標題 1">
            <a:extLst>
              <a:ext uri="{FF2B5EF4-FFF2-40B4-BE49-F238E27FC236}">
                <a16:creationId xmlns:a16="http://schemas.microsoft.com/office/drawing/2014/main" id="{A015DDBE-BC7A-D046-BEA1-79A44722B1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52484" y="3486000"/>
            <a:ext cx="3658324" cy="1613201"/>
          </a:xfrm>
        </p:spPr>
        <p:txBody>
          <a:bodyPr lIns="0" tIns="0" rIns="0" bIns="0" rtlCol="0" anchor="ctr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在這裡輸入標題</a:t>
            </a:r>
          </a:p>
        </p:txBody>
      </p:sp>
    </p:spTree>
    <p:extLst>
      <p:ext uri="{BB962C8B-B14F-4D97-AF65-F5344CB8AC3E}">
        <p14:creationId xmlns:p14="http://schemas.microsoft.com/office/powerpoint/2010/main" val="2926791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34E3F72-C7F6-49A3-A35B-EA0C031E9B77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5" name="矩形 1">
            <a:extLst>
              <a:ext uri="{FF2B5EF4-FFF2-40B4-BE49-F238E27FC236}">
                <a16:creationId xmlns:a16="http://schemas.microsoft.com/office/drawing/2014/main" id="{D6BDBD8F-0811-E743-8D29-95FBA6111DCA}"/>
              </a:ext>
            </a:extLst>
          </p:cNvPr>
          <p:cNvSpPr/>
          <p:nvPr userDrawn="1"/>
        </p:nvSpPr>
        <p:spPr>
          <a:xfrm>
            <a:off x="5216208" y="-1"/>
            <a:ext cx="6975793" cy="6858001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rtl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5D8F780B-398B-314B-87F1-35307B42F72E}"/>
              </a:ext>
            </a:extLst>
          </p:cNvPr>
          <p:cNvSpPr/>
          <p:nvPr userDrawn="1"/>
        </p:nvSpPr>
        <p:spPr>
          <a:xfrm rot="16200000">
            <a:off x="797983" y="2940050"/>
            <a:ext cx="1270001" cy="12700"/>
          </a:xfrm>
          <a:prstGeom prst="rect">
            <a:avLst/>
          </a:prstGeom>
          <a:solidFill>
            <a:srgbClr val="24282B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rtl="0">
              <a:defRPr sz="3200" spc="0">
                <a:solidFill>
                  <a:srgbClr val="0433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" name="矩形 1">
            <a:extLst>
              <a:ext uri="{FF2B5EF4-FFF2-40B4-BE49-F238E27FC236}">
                <a16:creationId xmlns:a16="http://schemas.microsoft.com/office/drawing/2014/main" id="{D1EE7A36-F988-7C4A-A854-1D7E6E70D021}"/>
              </a:ext>
            </a:extLst>
          </p:cNvPr>
          <p:cNvSpPr/>
          <p:nvPr userDrawn="1"/>
        </p:nvSpPr>
        <p:spPr>
          <a:xfrm>
            <a:off x="4673599" y="604043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979BAFF7-5B8A-F446-87E9-6B4851CCF1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6632" y="4035869"/>
            <a:ext cx="3658324" cy="1613201"/>
          </a:xfrm>
        </p:spPr>
        <p:txBody>
          <a:bodyPr lIns="0" tIns="0" rIns="0" bIns="0" rtlCol="0" anchor="b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在這裡輸入標題</a:t>
            </a:r>
          </a:p>
        </p:txBody>
      </p:sp>
      <p:sp>
        <p:nvSpPr>
          <p:cNvPr id="11" name="內容版面配置區 10">
            <a:extLst>
              <a:ext uri="{FF2B5EF4-FFF2-40B4-BE49-F238E27FC236}">
                <a16:creationId xmlns:a16="http://schemas.microsoft.com/office/drawing/2014/main" id="{95663095-8E7E-6049-8528-84CCDFA93AF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16689" y="878177"/>
            <a:ext cx="5341775" cy="5251813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9804942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1">
            <a:extLst>
              <a:ext uri="{FF2B5EF4-FFF2-40B4-BE49-F238E27FC236}">
                <a16:creationId xmlns:a16="http://schemas.microsoft.com/office/drawing/2014/main" id="{9E887ACE-210F-4A8A-A033-E24FD239D1BB}"/>
              </a:ext>
            </a:extLst>
          </p:cNvPr>
          <p:cNvSpPr/>
          <p:nvPr userDrawn="1"/>
        </p:nvSpPr>
        <p:spPr>
          <a:xfrm>
            <a:off x="0" y="-1"/>
            <a:ext cx="6975793" cy="6858001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rtl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1" name="內容版面配置區 10">
            <a:extLst>
              <a:ext uri="{FF2B5EF4-FFF2-40B4-BE49-F238E27FC236}">
                <a16:creationId xmlns:a16="http://schemas.microsoft.com/office/drawing/2014/main" id="{95663095-8E7E-6049-8528-84CCDFA93AF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4225" y="878177"/>
            <a:ext cx="5341775" cy="5251813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58F6BA5-E877-498F-892D-BA89D82CA6E3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5D8F780B-398B-314B-87F1-35307B42F72E}"/>
              </a:ext>
            </a:extLst>
          </p:cNvPr>
          <p:cNvSpPr/>
          <p:nvPr userDrawn="1"/>
        </p:nvSpPr>
        <p:spPr>
          <a:xfrm rot="16200000">
            <a:off x="7326450" y="2940050"/>
            <a:ext cx="1270001" cy="12700"/>
          </a:xfrm>
          <a:prstGeom prst="rect">
            <a:avLst/>
          </a:prstGeom>
          <a:solidFill>
            <a:srgbClr val="24282B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rtl="0">
              <a:defRPr sz="3200" spc="0">
                <a:solidFill>
                  <a:srgbClr val="0433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" name="矩形 1">
            <a:extLst>
              <a:ext uri="{FF2B5EF4-FFF2-40B4-BE49-F238E27FC236}">
                <a16:creationId xmlns:a16="http://schemas.microsoft.com/office/drawing/2014/main" id="{D1EE7A36-F988-7C4A-A854-1D7E6E70D021}"/>
              </a:ext>
            </a:extLst>
          </p:cNvPr>
          <p:cNvSpPr/>
          <p:nvPr userDrawn="1"/>
        </p:nvSpPr>
        <p:spPr>
          <a:xfrm>
            <a:off x="6482401" y="604043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979BAFF7-5B8A-F446-87E9-6B4851CCF1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55099" y="4035869"/>
            <a:ext cx="3658324" cy="1613201"/>
          </a:xfrm>
        </p:spPr>
        <p:txBody>
          <a:bodyPr lIns="0" tIns="0" rIns="0" bIns="0" rtlCol="0" anchor="b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在這裡輸入標題</a:t>
            </a:r>
          </a:p>
        </p:txBody>
      </p:sp>
    </p:spTree>
    <p:extLst>
      <p:ext uri="{BB962C8B-B14F-4D97-AF65-F5344CB8AC3E}">
        <p14:creationId xmlns:p14="http://schemas.microsoft.com/office/powerpoint/2010/main" val="25180098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9B2BE22-1586-4C71-B471-2CB83A3ECD90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5" name="矩形 1">
            <a:extLst>
              <a:ext uri="{FF2B5EF4-FFF2-40B4-BE49-F238E27FC236}">
                <a16:creationId xmlns:a16="http://schemas.microsoft.com/office/drawing/2014/main" id="{B5C4D9A4-C8E3-4644-9D63-86142FA59A02}"/>
              </a:ext>
            </a:extLst>
          </p:cNvPr>
          <p:cNvSpPr/>
          <p:nvPr userDrawn="1"/>
        </p:nvSpPr>
        <p:spPr>
          <a:xfrm>
            <a:off x="952500" y="952500"/>
            <a:ext cx="10287000" cy="4953000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7047AEE3-4D24-FE4F-BC8C-1050F33A970F}"/>
              </a:ext>
            </a:extLst>
          </p:cNvPr>
          <p:cNvSpPr/>
          <p:nvPr userDrawn="1"/>
        </p:nvSpPr>
        <p:spPr>
          <a:xfrm rot="16200000">
            <a:off x="5454650" y="1104900"/>
            <a:ext cx="1270000" cy="12700"/>
          </a:xfrm>
          <a:prstGeom prst="rect">
            <a:avLst/>
          </a:prstGeom>
          <a:solidFill>
            <a:srgbClr val="24282B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0433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0433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7" name="矩形 1">
            <a:extLst>
              <a:ext uri="{FF2B5EF4-FFF2-40B4-BE49-F238E27FC236}">
                <a16:creationId xmlns:a16="http://schemas.microsoft.com/office/drawing/2014/main" id="{2B45386C-7F1B-4D47-959C-DE1A73B407E7}"/>
              </a:ext>
            </a:extLst>
          </p:cNvPr>
          <p:cNvSpPr/>
          <p:nvPr userDrawn="1"/>
        </p:nvSpPr>
        <p:spPr>
          <a:xfrm>
            <a:off x="431799" y="1365249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8" name="矩形 1">
            <a:extLst>
              <a:ext uri="{FF2B5EF4-FFF2-40B4-BE49-F238E27FC236}">
                <a16:creationId xmlns:a16="http://schemas.microsoft.com/office/drawing/2014/main" id="{FB1C5AC5-B8E6-EC4F-8CB9-43E091C422EF}"/>
              </a:ext>
            </a:extLst>
          </p:cNvPr>
          <p:cNvSpPr/>
          <p:nvPr userDrawn="1"/>
        </p:nvSpPr>
        <p:spPr>
          <a:xfrm>
            <a:off x="10731499" y="5065379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11" name="標題 1">
            <a:extLst>
              <a:ext uri="{FF2B5EF4-FFF2-40B4-BE49-F238E27FC236}">
                <a16:creationId xmlns:a16="http://schemas.microsoft.com/office/drawing/2014/main" id="{33ACFFFD-2D44-B943-8B58-CC9B7641E7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3567" y="3019274"/>
            <a:ext cx="9304867" cy="1613201"/>
          </a:xfrm>
        </p:spPr>
        <p:txBody>
          <a:bodyPr lIns="0" tIns="0" rIns="0" bIns="0" rtlCol="0" anchor="ctr">
            <a:normAutofit/>
          </a:bodyPr>
          <a:lstStyle>
            <a:lvl1pPr algn="ctr">
              <a:defRPr sz="34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在這裡輸入標題</a:t>
            </a:r>
          </a:p>
        </p:txBody>
      </p:sp>
      <p:sp>
        <p:nvSpPr>
          <p:cNvPr id="13" name="內容版面配置區 13">
            <a:extLst>
              <a:ext uri="{FF2B5EF4-FFF2-40B4-BE49-F238E27FC236}">
                <a16:creationId xmlns:a16="http://schemas.microsoft.com/office/drawing/2014/main" id="{8E96E8CE-45C0-D643-B7F3-08C20CF5F760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4437501" y="2348318"/>
            <a:ext cx="3316999" cy="269370"/>
          </a:xfr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buNone/>
              <a:defRPr sz="1600" cap="all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Microsoft JhengHei UI" panose="020B0604030504040204" pitchFamily="34" charset="-12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 rtl="0"/>
            <a:r>
              <a:rPr lang="zh-TW" altLang="en-US" noProof="0"/>
              <a:t>在這裡輸入副標題</a:t>
            </a:r>
          </a:p>
        </p:txBody>
      </p:sp>
    </p:spTree>
    <p:extLst>
      <p:ext uri="{BB962C8B-B14F-4D97-AF65-F5344CB8AC3E}">
        <p14:creationId xmlns:p14="http://schemas.microsoft.com/office/powerpoint/2010/main" val="1952632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議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5" name="矩形 1">
            <a:extLst>
              <a:ext uri="{FF2B5EF4-FFF2-40B4-BE49-F238E27FC236}">
                <a16:creationId xmlns:a16="http://schemas.microsoft.com/office/drawing/2014/main" id="{F70F810B-4DED-A045-A1D2-7605E821997B}"/>
              </a:ext>
            </a:extLst>
          </p:cNvPr>
          <p:cNvSpPr/>
          <p:nvPr userDrawn="1"/>
        </p:nvSpPr>
        <p:spPr>
          <a:xfrm>
            <a:off x="0" y="4735651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17" name="標題 1">
            <a:extLst>
              <a:ext uri="{FF2B5EF4-FFF2-40B4-BE49-F238E27FC236}">
                <a16:creationId xmlns:a16="http://schemas.microsoft.com/office/drawing/2014/main" id="{3194DD3B-943C-8740-A545-0DA0E5FD25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6632" y="4651968"/>
            <a:ext cx="3658324" cy="997102"/>
          </a:xfrm>
        </p:spPr>
        <p:txBody>
          <a:bodyPr lIns="0" tIns="0" rIns="0" bIns="0" rtlCol="0" anchor="t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在這裡輸入標題</a:t>
            </a:r>
          </a:p>
        </p:txBody>
      </p:sp>
      <p:sp>
        <p:nvSpPr>
          <p:cNvPr id="18" name="矩形 1">
            <a:extLst>
              <a:ext uri="{FF2B5EF4-FFF2-40B4-BE49-F238E27FC236}">
                <a16:creationId xmlns:a16="http://schemas.microsoft.com/office/drawing/2014/main" id="{93D5DD3F-FCDF-5945-9321-0FABA0771516}"/>
              </a:ext>
            </a:extLst>
          </p:cNvPr>
          <p:cNvSpPr/>
          <p:nvPr userDrawn="1"/>
        </p:nvSpPr>
        <p:spPr>
          <a:xfrm rot="16200000">
            <a:off x="5467350" y="2065417"/>
            <a:ext cx="1270000" cy="12701"/>
          </a:xfrm>
          <a:prstGeom prst="rect">
            <a:avLst/>
          </a:prstGeom>
          <a:solidFill>
            <a:srgbClr val="24282B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0433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0433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22" name="文字版面配置區 20">
            <a:extLst>
              <a:ext uri="{FF2B5EF4-FFF2-40B4-BE49-F238E27FC236}">
                <a16:creationId xmlns:a16="http://schemas.microsoft.com/office/drawing/2014/main" id="{B8877488-477F-0041-88BE-F780F1C66A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16172" y="0"/>
            <a:ext cx="4994803" cy="685800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4251314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圖片和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AD04671-AF1A-4FA7-A32A-A9B21F3CA3E1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8640E59D-783A-C149-B212-716E0C4FE00D}"/>
              </a:ext>
            </a:extLst>
          </p:cNvPr>
          <p:cNvSpPr/>
          <p:nvPr userDrawn="1"/>
        </p:nvSpPr>
        <p:spPr>
          <a:xfrm rot="5400000">
            <a:off x="1660484" y="1257302"/>
            <a:ext cx="2540001" cy="25400"/>
          </a:xfrm>
          <a:prstGeom prst="rect">
            <a:avLst/>
          </a:prstGeom>
          <a:solidFill>
            <a:srgbClr val="24282B"/>
          </a:solidFill>
          <a:ln w="12700">
            <a:miter lim="400000"/>
          </a:ln>
        </p:spPr>
        <p:txBody>
          <a:bodyPr lIns="50800" tIns="50800" rIns="50800" bIns="50800" rtlCol="0" anchor="ctr"/>
          <a:lstStyle/>
          <a:p>
            <a:pPr algn="ctr" rtl="0">
              <a:defRPr sz="3200" spc="0">
                <a:solidFill>
                  <a:srgbClr val="0433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2" name="圖片版面配置區 11">
            <a:extLst>
              <a:ext uri="{FF2B5EF4-FFF2-40B4-BE49-F238E27FC236}">
                <a16:creationId xmlns:a16="http://schemas.microsoft.com/office/drawing/2014/main" id="{4E9C988F-F5FE-BA4D-BDC5-02CCC5D68FF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6100" y="520700"/>
            <a:ext cx="4743450" cy="5816600"/>
          </a:xfrm>
          <a:custGeom>
            <a:avLst/>
            <a:gdLst>
              <a:gd name="connsiteX0" fmla="*/ 0 w 4743450"/>
              <a:gd name="connsiteY0" fmla="*/ 0 h 5816600"/>
              <a:gd name="connsiteX1" fmla="*/ 4743450 w 4743450"/>
              <a:gd name="connsiteY1" fmla="*/ 0 h 5816600"/>
              <a:gd name="connsiteX2" fmla="*/ 4743450 w 4743450"/>
              <a:gd name="connsiteY2" fmla="*/ 285838 h 5816600"/>
              <a:gd name="connsiteX3" fmla="*/ 4406308 w 4743450"/>
              <a:gd name="connsiteY3" fmla="*/ 285838 h 5816600"/>
              <a:gd name="connsiteX4" fmla="*/ 4406308 w 4743450"/>
              <a:gd name="connsiteY4" fmla="*/ 666839 h 5816600"/>
              <a:gd name="connsiteX5" fmla="*/ 4743450 w 4743450"/>
              <a:gd name="connsiteY5" fmla="*/ 666839 h 5816600"/>
              <a:gd name="connsiteX6" fmla="*/ 4743450 w 4743450"/>
              <a:gd name="connsiteY6" fmla="*/ 5816600 h 5816600"/>
              <a:gd name="connsiteX7" fmla="*/ 0 w 4743450"/>
              <a:gd name="connsiteY7" fmla="*/ 5816600 h 581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3450" h="5816600">
                <a:moveTo>
                  <a:pt x="0" y="0"/>
                </a:moveTo>
                <a:lnTo>
                  <a:pt x="4743450" y="0"/>
                </a:lnTo>
                <a:lnTo>
                  <a:pt x="4743450" y="285838"/>
                </a:lnTo>
                <a:lnTo>
                  <a:pt x="4406308" y="285838"/>
                </a:lnTo>
                <a:lnTo>
                  <a:pt x="4406308" y="666839"/>
                </a:lnTo>
                <a:lnTo>
                  <a:pt x="4743450" y="666839"/>
                </a:lnTo>
                <a:lnTo>
                  <a:pt x="4743450" y="5816600"/>
                </a:lnTo>
                <a:lnTo>
                  <a:pt x="0" y="581660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4" name="矩形 1">
            <a:extLst>
              <a:ext uri="{FF2B5EF4-FFF2-40B4-BE49-F238E27FC236}">
                <a16:creationId xmlns:a16="http://schemas.microsoft.com/office/drawing/2014/main" id="{4E3F3D93-DB12-4C41-A747-8781702C1204}"/>
              </a:ext>
            </a:extLst>
          </p:cNvPr>
          <p:cNvSpPr/>
          <p:nvPr userDrawn="1"/>
        </p:nvSpPr>
        <p:spPr>
          <a:xfrm>
            <a:off x="4952408" y="806538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16" name="標題 1">
            <a:extLst>
              <a:ext uri="{FF2B5EF4-FFF2-40B4-BE49-F238E27FC236}">
                <a16:creationId xmlns:a16="http://schemas.microsoft.com/office/drawing/2014/main" id="{D6C315ED-F22B-A649-80D5-44A63CE740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02156"/>
            <a:ext cx="6096000" cy="740156"/>
          </a:xfrm>
        </p:spPr>
        <p:txBody>
          <a:bodyPr rtlCol="0" anchor="t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在這裡輸入標題</a:t>
            </a:r>
          </a:p>
        </p:txBody>
      </p:sp>
    </p:spTree>
    <p:extLst>
      <p:ext uri="{BB962C8B-B14F-4D97-AF65-F5344CB8AC3E}">
        <p14:creationId xmlns:p14="http://schemas.microsoft.com/office/powerpoint/2010/main" val="28732044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圖片與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1354F4A-857F-4D33-905B-B06C109B11F7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8640E59D-783A-C149-B212-716E0C4FE00D}"/>
              </a:ext>
            </a:extLst>
          </p:cNvPr>
          <p:cNvSpPr/>
          <p:nvPr userDrawn="1"/>
        </p:nvSpPr>
        <p:spPr>
          <a:xfrm rot="5400000">
            <a:off x="1660484" y="1257302"/>
            <a:ext cx="2540001" cy="25400"/>
          </a:xfrm>
          <a:prstGeom prst="rect">
            <a:avLst/>
          </a:prstGeom>
          <a:solidFill>
            <a:srgbClr val="24282B"/>
          </a:solidFill>
          <a:ln w="12700">
            <a:miter lim="400000"/>
          </a:ln>
        </p:spPr>
        <p:txBody>
          <a:bodyPr lIns="50800" tIns="50800" rIns="50800" bIns="50800" rtlCol="0" anchor="ctr"/>
          <a:lstStyle/>
          <a:p>
            <a:pPr algn="ctr" rtl="0">
              <a:defRPr sz="3200" spc="0">
                <a:solidFill>
                  <a:srgbClr val="0433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2" name="圖片版面配置區 11">
            <a:extLst>
              <a:ext uri="{FF2B5EF4-FFF2-40B4-BE49-F238E27FC236}">
                <a16:creationId xmlns:a16="http://schemas.microsoft.com/office/drawing/2014/main" id="{4E9C988F-F5FE-BA4D-BDC5-02CCC5D68FF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6100" y="520700"/>
            <a:ext cx="4743450" cy="5816600"/>
          </a:xfrm>
          <a:custGeom>
            <a:avLst/>
            <a:gdLst>
              <a:gd name="connsiteX0" fmla="*/ 0 w 4743450"/>
              <a:gd name="connsiteY0" fmla="*/ 0 h 5816600"/>
              <a:gd name="connsiteX1" fmla="*/ 4743450 w 4743450"/>
              <a:gd name="connsiteY1" fmla="*/ 0 h 5816600"/>
              <a:gd name="connsiteX2" fmla="*/ 4743450 w 4743450"/>
              <a:gd name="connsiteY2" fmla="*/ 285838 h 5816600"/>
              <a:gd name="connsiteX3" fmla="*/ 4406308 w 4743450"/>
              <a:gd name="connsiteY3" fmla="*/ 285838 h 5816600"/>
              <a:gd name="connsiteX4" fmla="*/ 4406308 w 4743450"/>
              <a:gd name="connsiteY4" fmla="*/ 666839 h 5816600"/>
              <a:gd name="connsiteX5" fmla="*/ 4743450 w 4743450"/>
              <a:gd name="connsiteY5" fmla="*/ 666839 h 5816600"/>
              <a:gd name="connsiteX6" fmla="*/ 4743450 w 4743450"/>
              <a:gd name="connsiteY6" fmla="*/ 5816600 h 5816600"/>
              <a:gd name="connsiteX7" fmla="*/ 0 w 4743450"/>
              <a:gd name="connsiteY7" fmla="*/ 5816600 h 581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3450" h="5816600">
                <a:moveTo>
                  <a:pt x="0" y="0"/>
                </a:moveTo>
                <a:lnTo>
                  <a:pt x="4743450" y="0"/>
                </a:lnTo>
                <a:lnTo>
                  <a:pt x="4743450" y="285838"/>
                </a:lnTo>
                <a:lnTo>
                  <a:pt x="4406308" y="285838"/>
                </a:lnTo>
                <a:lnTo>
                  <a:pt x="4406308" y="666839"/>
                </a:lnTo>
                <a:lnTo>
                  <a:pt x="4743450" y="666839"/>
                </a:lnTo>
                <a:lnTo>
                  <a:pt x="4743450" y="5816600"/>
                </a:lnTo>
                <a:lnTo>
                  <a:pt x="0" y="581660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4" name="矩形 1">
            <a:extLst>
              <a:ext uri="{FF2B5EF4-FFF2-40B4-BE49-F238E27FC236}">
                <a16:creationId xmlns:a16="http://schemas.microsoft.com/office/drawing/2014/main" id="{4E3F3D93-DB12-4C41-A747-8781702C1204}"/>
              </a:ext>
            </a:extLst>
          </p:cNvPr>
          <p:cNvSpPr/>
          <p:nvPr userDrawn="1"/>
        </p:nvSpPr>
        <p:spPr>
          <a:xfrm>
            <a:off x="4952408" y="806538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16" name="標題 1">
            <a:extLst>
              <a:ext uri="{FF2B5EF4-FFF2-40B4-BE49-F238E27FC236}">
                <a16:creationId xmlns:a16="http://schemas.microsoft.com/office/drawing/2014/main" id="{D6C315ED-F22B-A649-80D5-44A63CE740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02156"/>
            <a:ext cx="6096000" cy="740156"/>
          </a:xfrm>
        </p:spPr>
        <p:txBody>
          <a:bodyPr rtlCol="0" anchor="t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在這裡輸入標題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DEE6C881-74AA-8944-AD6A-BA0821ECDCA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1443038"/>
            <a:ext cx="5514975" cy="4894262"/>
          </a:xfrm>
        </p:spPr>
        <p:txBody>
          <a:bodyPr rtlCol="0"/>
          <a:lstStyle>
            <a:lvl1pPr>
              <a:spcBef>
                <a:spcPts val="1000"/>
              </a:spcBef>
              <a:spcAft>
                <a:spcPts val="1500"/>
              </a:spcAft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spcBef>
                <a:spcPts val="1000"/>
              </a:spcBef>
              <a:spcAft>
                <a:spcPts val="1500"/>
              </a:spcAft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spcBef>
                <a:spcPts val="1000"/>
              </a:spcBef>
              <a:spcAft>
                <a:spcPts val="1500"/>
              </a:spcAft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spcBef>
                <a:spcPts val="1000"/>
              </a:spcBef>
              <a:spcAft>
                <a:spcPts val="1500"/>
              </a:spcAft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spcBef>
                <a:spcPts val="1000"/>
              </a:spcBef>
              <a:spcAft>
                <a:spcPts val="1500"/>
              </a:spcAft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6772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40156"/>
          </a:xfrm>
        </p:spPr>
        <p:txBody>
          <a:bodyPr rtlCol="0" anchor="t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1192" y="1890876"/>
            <a:ext cx="11029615" cy="4084474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8" name="日期版面配置區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275C106-4717-4E94-8883-91D9609275A9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9" name="頁尾版面配置區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10" name="投影片編號預留位置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3" name="矩形 1">
            <a:extLst>
              <a:ext uri="{FF2B5EF4-FFF2-40B4-BE49-F238E27FC236}">
                <a16:creationId xmlns:a16="http://schemas.microsoft.com/office/drawing/2014/main" id="{C8660979-B6F8-480C-AAC7-48903CC3ECFC}"/>
              </a:ext>
            </a:extLst>
          </p:cNvPr>
          <p:cNvSpPr/>
          <p:nvPr userDrawn="1"/>
        </p:nvSpPr>
        <p:spPr>
          <a:xfrm>
            <a:off x="0" y="806538"/>
            <a:ext cx="453601" cy="36304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961648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內容和影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圖片版面配置區 17">
            <a:extLst>
              <a:ext uri="{FF2B5EF4-FFF2-40B4-BE49-F238E27FC236}">
                <a16:creationId xmlns:a16="http://schemas.microsoft.com/office/drawing/2014/main" id="{390CC524-3900-1041-BDBF-D0ABD37D8E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524500" cy="6858000"/>
          </a:xfrm>
          <a:custGeom>
            <a:avLst/>
            <a:gdLst>
              <a:gd name="connsiteX0" fmla="*/ 0 w 5524500"/>
              <a:gd name="connsiteY0" fmla="*/ 0 h 6858000"/>
              <a:gd name="connsiteX1" fmla="*/ 5524500 w 5524500"/>
              <a:gd name="connsiteY1" fmla="*/ 0 h 6858000"/>
              <a:gd name="connsiteX2" fmla="*/ 5524500 w 5524500"/>
              <a:gd name="connsiteY2" fmla="*/ 806538 h 6858000"/>
              <a:gd name="connsiteX3" fmla="*/ 4952408 w 5524500"/>
              <a:gd name="connsiteY3" fmla="*/ 806538 h 6858000"/>
              <a:gd name="connsiteX4" fmla="*/ 4952408 w 5524500"/>
              <a:gd name="connsiteY4" fmla="*/ 1187539 h 6858000"/>
              <a:gd name="connsiteX5" fmla="*/ 5524500 w 5524500"/>
              <a:gd name="connsiteY5" fmla="*/ 1187539 h 6858000"/>
              <a:gd name="connsiteX6" fmla="*/ 5524500 w 5524500"/>
              <a:gd name="connsiteY6" fmla="*/ 6858000 h 6858000"/>
              <a:gd name="connsiteX7" fmla="*/ 0 w 55245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24500" h="6858000">
                <a:moveTo>
                  <a:pt x="0" y="0"/>
                </a:moveTo>
                <a:lnTo>
                  <a:pt x="5524500" y="0"/>
                </a:lnTo>
                <a:lnTo>
                  <a:pt x="5524500" y="806538"/>
                </a:lnTo>
                <a:lnTo>
                  <a:pt x="4952408" y="806538"/>
                </a:lnTo>
                <a:lnTo>
                  <a:pt x="4952408" y="1187539"/>
                </a:lnTo>
                <a:lnTo>
                  <a:pt x="5524500" y="1187539"/>
                </a:lnTo>
                <a:lnTo>
                  <a:pt x="55245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23592" y="1890876"/>
            <a:ext cx="5387215" cy="4084474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8" name="日期版面配置區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95B898C-3A19-4D6E-B19B-B6BA41BB592B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9" name="頁尾版面配置區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10" name="投影片編號預留位置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4" name="標題 1">
            <a:extLst>
              <a:ext uri="{FF2B5EF4-FFF2-40B4-BE49-F238E27FC236}">
                <a16:creationId xmlns:a16="http://schemas.microsoft.com/office/drawing/2014/main" id="{1D49B377-6CF8-9E4B-8973-3F8057D7DF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3592" y="702156"/>
            <a:ext cx="5387215" cy="740156"/>
          </a:xfrm>
        </p:spPr>
        <p:txBody>
          <a:bodyPr rtlCol="0" anchor="t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在這裡輸入標題</a:t>
            </a:r>
          </a:p>
        </p:txBody>
      </p:sp>
      <p:sp>
        <p:nvSpPr>
          <p:cNvPr id="19" name="矩形 1">
            <a:extLst>
              <a:ext uri="{FF2B5EF4-FFF2-40B4-BE49-F238E27FC236}">
                <a16:creationId xmlns:a16="http://schemas.microsoft.com/office/drawing/2014/main" id="{E11F091D-EBC7-D743-82DA-0E177FD421D4}"/>
              </a:ext>
            </a:extLst>
          </p:cNvPr>
          <p:cNvSpPr/>
          <p:nvPr userDrawn="1"/>
        </p:nvSpPr>
        <p:spPr>
          <a:xfrm>
            <a:off x="4952408" y="806538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1183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581191" y="5141974"/>
            <a:ext cx="11029615" cy="125882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B665276-CD3A-4DC4-BC37-C44173A11723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9" name="頁尾版面配置區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10" name="投影片編號預留位置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1" name="矩形 1">
            <a:extLst>
              <a:ext uri="{FF2B5EF4-FFF2-40B4-BE49-F238E27FC236}">
                <a16:creationId xmlns:a16="http://schemas.microsoft.com/office/drawing/2014/main" id="{5DC1E635-F6E7-F248-9B85-120581E81180}"/>
              </a:ext>
            </a:extLst>
          </p:cNvPr>
          <p:cNvSpPr/>
          <p:nvPr userDrawn="1"/>
        </p:nvSpPr>
        <p:spPr>
          <a:xfrm>
            <a:off x="109259" y="5552029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661439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81194" y="1956391"/>
            <a:ext cx="3863216" cy="4467523"/>
          </a:xfrm>
        </p:spPr>
        <p:txBody>
          <a:bodyPr rtlCol="0" anchor="t">
            <a:normAutofit/>
          </a:bodyPr>
          <a:lstStyle>
            <a:lvl1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1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4693599" y="1956391"/>
            <a:ext cx="6917210" cy="4467523"/>
          </a:xfrm>
        </p:spPr>
        <p:txBody>
          <a:bodyPr rtlCol="0" anchor="t">
            <a:norm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1EE86E-5BA3-4A9F-ADCD-4B7620089AD0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4C75DA6C-B626-714A-8BBC-6FDDB6BE4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40156"/>
          </a:xfrm>
        </p:spPr>
        <p:txBody>
          <a:bodyPr rtlCol="0" anchor="t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9" name="矩形 1">
            <a:extLst>
              <a:ext uri="{FF2B5EF4-FFF2-40B4-BE49-F238E27FC236}">
                <a16:creationId xmlns:a16="http://schemas.microsoft.com/office/drawing/2014/main" id="{72B4D55A-70C8-E04B-B7E3-3355A1131891}"/>
              </a:ext>
            </a:extLst>
          </p:cNvPr>
          <p:cNvSpPr/>
          <p:nvPr userDrawn="1"/>
        </p:nvSpPr>
        <p:spPr>
          <a:xfrm>
            <a:off x="0" y="806538"/>
            <a:ext cx="453601" cy="36304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301660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 hasCustomPrompt="1"/>
          </p:nvPr>
        </p:nvSpPr>
        <p:spPr>
          <a:xfrm>
            <a:off x="581192" y="2847885"/>
            <a:ext cx="4757482" cy="557784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800" b="0" cap="all" baseline="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在這裡輸入標題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81194" y="3523046"/>
            <a:ext cx="4757479" cy="2131499"/>
          </a:xfrm>
        </p:spPr>
        <p:txBody>
          <a:bodyPr rtlCol="0" anchor="t">
            <a:normAutofit/>
          </a:bodyPr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 hasCustomPrompt="1"/>
          </p:nvPr>
        </p:nvSpPr>
        <p:spPr>
          <a:xfrm>
            <a:off x="6604002" y="2847886"/>
            <a:ext cx="4757483" cy="553373"/>
          </a:xfrm>
        </p:spPr>
        <p:txBody>
          <a:bodyPr rtlCol="0"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800" b="0" cap="all" baseline="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在這裡輸入標題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604001" y="3523046"/>
            <a:ext cx="4757484" cy="2131499"/>
          </a:xfrm>
        </p:spPr>
        <p:txBody>
          <a:bodyPr rtlCol="0" anchor="t">
            <a:normAutofit/>
          </a:bodyPr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CD1475E-0BA1-4062-B222-F2F19C6F69C4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73CA278B-C101-7F4E-B11A-7B91B0C8E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40156"/>
          </a:xfrm>
        </p:spPr>
        <p:txBody>
          <a:bodyPr rtlCol="0" anchor="t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1" name="矩形 1">
            <a:extLst>
              <a:ext uri="{FF2B5EF4-FFF2-40B4-BE49-F238E27FC236}">
                <a16:creationId xmlns:a16="http://schemas.microsoft.com/office/drawing/2014/main" id="{FE5F6035-AACE-6847-8AF4-EB3C4D79EE95}"/>
              </a:ext>
            </a:extLst>
          </p:cNvPr>
          <p:cNvSpPr/>
          <p:nvPr userDrawn="1"/>
        </p:nvSpPr>
        <p:spPr>
          <a:xfrm>
            <a:off x="0" y="806538"/>
            <a:ext cx="453601" cy="36304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7D914FC0-3771-6041-9E7C-1C624C85A803}"/>
              </a:ext>
            </a:extLst>
          </p:cNvPr>
          <p:cNvGrpSpPr/>
          <p:nvPr userDrawn="1"/>
        </p:nvGrpSpPr>
        <p:grpSpPr>
          <a:xfrm>
            <a:off x="5463336" y="2250891"/>
            <a:ext cx="1016001" cy="3839220"/>
            <a:chOff x="5510085" y="2250891"/>
            <a:chExt cx="1016001" cy="3839220"/>
          </a:xfrm>
        </p:grpSpPr>
        <p:cxnSp>
          <p:nvCxnSpPr>
            <p:cNvPr id="14" name="直線接點​​(S) 13">
              <a:extLst>
                <a:ext uri="{FF2B5EF4-FFF2-40B4-BE49-F238E27FC236}">
                  <a16:creationId xmlns:a16="http://schemas.microsoft.com/office/drawing/2014/main" id="{0AED3128-974C-7F4B-BF36-A3836D1725F6}"/>
                </a:ext>
              </a:extLst>
            </p:cNvPr>
            <p:cNvCxnSpPr/>
            <p:nvPr/>
          </p:nvCxnSpPr>
          <p:spPr>
            <a:xfrm>
              <a:off x="6018085" y="2340176"/>
              <a:ext cx="0" cy="374993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">
              <a:extLst>
                <a:ext uri="{FF2B5EF4-FFF2-40B4-BE49-F238E27FC236}">
                  <a16:creationId xmlns:a16="http://schemas.microsoft.com/office/drawing/2014/main" id="{2D2224CB-5DFF-3D4B-816B-1A44228A23EE}"/>
                </a:ext>
              </a:extLst>
            </p:cNvPr>
            <p:cNvSpPr/>
            <p:nvPr/>
          </p:nvSpPr>
          <p:spPr>
            <a:xfrm>
              <a:off x="5510085" y="2250891"/>
              <a:ext cx="1016001" cy="381001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lIns="25400" tIns="25400" rIns="25400" bIns="25400" rtlCol="0" anchor="ctr"/>
            <a:lstStyle/>
            <a:p>
              <a:pPr algn="ctr" defTabSz="412750" rtl="0" hangingPunct="0">
                <a:defRPr sz="3200" spc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rPr lang="zh-TW" altLang="en-US" sz="1600" kern="0" noProof="0">
                  <a:solidFill>
                    <a:srgbClr val="FFFFFF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sym typeface="Helvetica Light"/>
                </a:rPr>
                <a:t>與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825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347747D-8AF3-4683-BAD8-BCFAD32FF409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E2F4516B-8A37-894B-82AE-60204E676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40156"/>
          </a:xfrm>
        </p:spPr>
        <p:txBody>
          <a:bodyPr rtlCol="0" anchor="t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矩形 1">
            <a:extLst>
              <a:ext uri="{FF2B5EF4-FFF2-40B4-BE49-F238E27FC236}">
                <a16:creationId xmlns:a16="http://schemas.microsoft.com/office/drawing/2014/main" id="{CC16CE43-CB3C-7544-B05B-0A9F706D6FD8}"/>
              </a:ext>
            </a:extLst>
          </p:cNvPr>
          <p:cNvSpPr/>
          <p:nvPr userDrawn="1"/>
        </p:nvSpPr>
        <p:spPr>
          <a:xfrm>
            <a:off x="0" y="806538"/>
            <a:ext cx="453601" cy="36304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70103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C1D2B0-2A27-4F58-B029-C9823B39A21B}" type="datetime1">
              <a:rPr lang="zh-TW" altLang="en-US" noProof="0" smtClean="0"/>
              <a:t>2021/5/10</a:t>
            </a:fld>
            <a:endParaRPr lang="zh-TW" altLang="en-US" noProof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301450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縮小內容規模大型影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圖片版面配置區 9">
            <a:extLst>
              <a:ext uri="{FF2B5EF4-FFF2-40B4-BE49-F238E27FC236}">
                <a16:creationId xmlns:a16="http://schemas.microsoft.com/office/drawing/2014/main" id="{9EEDEA7C-D9D3-5E4A-A0E6-B7A0ED5E0F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1599" y="0"/>
            <a:ext cx="7010400" cy="6858000"/>
          </a:xfrm>
          <a:custGeom>
            <a:avLst/>
            <a:gdLst>
              <a:gd name="connsiteX0" fmla="*/ 0 w 7010400"/>
              <a:gd name="connsiteY0" fmla="*/ 0 h 6858000"/>
              <a:gd name="connsiteX1" fmla="*/ 7010400 w 7010400"/>
              <a:gd name="connsiteY1" fmla="*/ 0 h 6858000"/>
              <a:gd name="connsiteX2" fmla="*/ 7010400 w 7010400"/>
              <a:gd name="connsiteY2" fmla="*/ 6858000 h 6858000"/>
              <a:gd name="connsiteX3" fmla="*/ 0 w 7010400"/>
              <a:gd name="connsiteY3" fmla="*/ 6858000 h 6858000"/>
              <a:gd name="connsiteX4" fmla="*/ 0 w 7010400"/>
              <a:gd name="connsiteY4" fmla="*/ 2620396 h 6858000"/>
              <a:gd name="connsiteX5" fmla="*/ 508001 w 7010400"/>
              <a:gd name="connsiteY5" fmla="*/ 2620396 h 6858000"/>
              <a:gd name="connsiteX6" fmla="*/ 508001 w 7010400"/>
              <a:gd name="connsiteY6" fmla="*/ 2239395 h 6858000"/>
              <a:gd name="connsiteX7" fmla="*/ 0 w 7010400"/>
              <a:gd name="connsiteY7" fmla="*/ 223939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10400" h="6858000">
                <a:moveTo>
                  <a:pt x="0" y="0"/>
                </a:moveTo>
                <a:lnTo>
                  <a:pt x="7010400" y="0"/>
                </a:lnTo>
                <a:lnTo>
                  <a:pt x="7010400" y="6858000"/>
                </a:lnTo>
                <a:lnTo>
                  <a:pt x="0" y="6858000"/>
                </a:lnTo>
                <a:lnTo>
                  <a:pt x="0" y="2620396"/>
                </a:lnTo>
                <a:lnTo>
                  <a:pt x="508001" y="2620396"/>
                </a:lnTo>
                <a:lnTo>
                  <a:pt x="508001" y="2239395"/>
                </a:lnTo>
                <a:lnTo>
                  <a:pt x="0" y="2239395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rtlCol="0">
            <a:no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76DB610-BBAC-4857-A3AF-DC29CB6E28C7}" type="datetime1">
              <a:rPr lang="zh-TW" altLang="en-US" smtClean="0"/>
              <a:t>2021/5/10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2" name="矩形 1">
            <a:extLst>
              <a:ext uri="{FF2B5EF4-FFF2-40B4-BE49-F238E27FC236}">
                <a16:creationId xmlns:a16="http://schemas.microsoft.com/office/drawing/2014/main" id="{EF358276-528D-1F4E-804A-4F9FDE93568A}"/>
              </a:ext>
            </a:extLst>
          </p:cNvPr>
          <p:cNvSpPr/>
          <p:nvPr userDrawn="1"/>
        </p:nvSpPr>
        <p:spPr>
          <a:xfrm>
            <a:off x="4673599" y="2239395"/>
            <a:ext cx="1016001" cy="381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25400" tIns="25400" rIns="25400" bIns="25400" rtlCol="0" anchor="ctr"/>
          <a:lstStyle/>
          <a:p>
            <a:pPr algn="ctr" defTabSz="412750" rtl="0" hangingPunct="0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sz="1600" kern="0" noProof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Helvetica Light"/>
            </a:endParaRPr>
          </a:p>
        </p:txBody>
      </p:sp>
      <p:sp>
        <p:nvSpPr>
          <p:cNvPr id="15" name="矩形 1">
            <a:extLst>
              <a:ext uri="{FF2B5EF4-FFF2-40B4-BE49-F238E27FC236}">
                <a16:creationId xmlns:a16="http://schemas.microsoft.com/office/drawing/2014/main" id="{A6817E56-9BF4-B245-9536-10F7E163D7D9}"/>
              </a:ext>
            </a:extLst>
          </p:cNvPr>
          <p:cNvSpPr/>
          <p:nvPr userDrawn="1"/>
        </p:nvSpPr>
        <p:spPr>
          <a:xfrm>
            <a:off x="581192" y="875830"/>
            <a:ext cx="2540001" cy="25400"/>
          </a:xfrm>
          <a:prstGeom prst="rect">
            <a:avLst/>
          </a:prstGeom>
          <a:solidFill>
            <a:srgbClr val="24282B"/>
          </a:solidFill>
          <a:ln w="12700">
            <a:miter lim="400000"/>
          </a:ln>
        </p:spPr>
        <p:txBody>
          <a:bodyPr lIns="50800" tIns="50800" rIns="50800" bIns="50800" rtlCol="0" anchor="ctr"/>
          <a:lstStyle/>
          <a:p>
            <a:pPr algn="ctr" rtl="0">
              <a:defRPr sz="3200" spc="0">
                <a:solidFill>
                  <a:srgbClr val="0433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A2F758DC-4792-1D42-83A8-ED4E6CD5F7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4" y="2720636"/>
            <a:ext cx="3863216" cy="3634317"/>
          </a:xfrm>
        </p:spPr>
        <p:txBody>
          <a:bodyPr rtlCol="0" anchor="t">
            <a:normAutofit/>
          </a:bodyPr>
          <a:lstStyle>
            <a:lvl1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1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11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2859246A-0674-144E-84D6-29D5891C0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1192" y="1304660"/>
            <a:ext cx="3863216" cy="1415976"/>
          </a:xfrm>
        </p:spPr>
        <p:txBody>
          <a:bodyPr rtlCol="0" anchor="t">
            <a:normAutofit/>
          </a:bodyPr>
          <a:lstStyle>
            <a:lvl1pPr>
              <a:defRPr sz="3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在這裡輸入標題</a:t>
            </a:r>
          </a:p>
        </p:txBody>
      </p:sp>
    </p:spTree>
    <p:extLst>
      <p:ext uri="{BB962C8B-B14F-4D97-AF65-F5344CB8AC3E}">
        <p14:creationId xmlns:p14="http://schemas.microsoft.com/office/powerpoint/2010/main" val="37182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13734EC-E52C-4A42-9146-84E7ED071346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2021/5/10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4448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95" r:id="rId3"/>
    <p:sldLayoutId id="2147483676" r:id="rId4"/>
    <p:sldLayoutId id="2147483677" r:id="rId5"/>
    <p:sldLayoutId id="2147483684" r:id="rId6"/>
    <p:sldLayoutId id="2147483678" r:id="rId7"/>
    <p:sldLayoutId id="2147483679" r:id="rId8"/>
    <p:sldLayoutId id="2147483698" r:id="rId9"/>
    <p:sldLayoutId id="2147483697" r:id="rId10"/>
    <p:sldLayoutId id="2147483696" r:id="rId11"/>
    <p:sldLayoutId id="2147483693" r:id="rId12"/>
    <p:sldLayoutId id="2147483694" r:id="rId13"/>
    <p:sldLayoutId id="2147483692" r:id="rId14"/>
    <p:sldLayoutId id="2147483691" r:id="rId15"/>
    <p:sldLayoutId id="2147483689" r:id="rId16"/>
    <p:sldLayoutId id="214748369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em5.googlesource.com/public/gem5/+/525ce650e1a5bbe71c39d4b15598d6c003cc9f9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SEAL-UCSB/NVmain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CE121FB4-D311-49FA-81DC-EB48991AD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期末</a:t>
            </a:r>
            <a:r>
              <a:rPr lang="en-US" altLang="zh-TW" dirty="0"/>
              <a:t>project</a:t>
            </a:r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48C3A5-3A93-40D7-B215-154071C225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25620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176E0C-5FE9-4F4B-AB9B-57BA1D4E2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修改 </a:t>
            </a:r>
            <a:r>
              <a:rPr lang="en-US" altLang="zh-TW" dirty="0" err="1"/>
              <a:t>sconscript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DE66A0-35A5-463F-A6D7-17525EA1C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291116"/>
            <a:ext cx="11029615" cy="1309524"/>
          </a:xfrm>
        </p:spPr>
        <p:txBody>
          <a:bodyPr/>
          <a:lstStyle/>
          <a:p>
            <a:r>
              <a:rPr lang="zh-TW" altLang="en-US" dirty="0"/>
              <a:t>進入</a:t>
            </a:r>
            <a:r>
              <a:rPr lang="en-US" altLang="zh-TW" dirty="0" err="1"/>
              <a:t>nvmain</a:t>
            </a:r>
            <a:r>
              <a:rPr lang="zh-TW" altLang="en-US" dirty="0"/>
              <a:t>資料夾 點開 </a:t>
            </a:r>
            <a:r>
              <a:rPr lang="en-US" altLang="zh-TW" dirty="0" err="1"/>
              <a:t>SConscript</a:t>
            </a:r>
            <a:r>
              <a:rPr lang="en-US" altLang="zh-TW" dirty="0"/>
              <a:t> </a:t>
            </a:r>
            <a:r>
              <a:rPr lang="zh-TW" altLang="en-US" dirty="0"/>
              <a:t>把</a:t>
            </a:r>
            <a:r>
              <a:rPr lang="en-US" altLang="zh-TW" dirty="0"/>
              <a:t>36</a:t>
            </a:r>
            <a:r>
              <a:rPr lang="zh-TW" altLang="en-US" dirty="0"/>
              <a:t>行的</a:t>
            </a:r>
            <a:r>
              <a:rPr lang="en-US" altLang="zh-TW" dirty="0"/>
              <a:t>from gem5_scons import Transform</a:t>
            </a:r>
            <a:r>
              <a:rPr lang="zh-TW" altLang="en-US" dirty="0"/>
              <a:t>註解掉</a:t>
            </a:r>
            <a:r>
              <a:rPr lang="en-US" altLang="zh-TW" dirty="0"/>
              <a:t>(</a:t>
            </a:r>
            <a:r>
              <a:rPr lang="zh-TW" altLang="en-US" dirty="0"/>
              <a:t>記得要存檔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4C86FD6-6F56-43C0-8017-F11C2E6FFD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84" t="6148" b="4328"/>
          <a:stretch/>
        </p:blipFill>
        <p:spPr>
          <a:xfrm>
            <a:off x="1270658" y="2297819"/>
            <a:ext cx="7916883" cy="433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386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C407DC-C727-4BA7-A26A-1F52E8486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編譯</a:t>
            </a:r>
            <a:r>
              <a:rPr lang="en-US" altLang="zh-TW" dirty="0" err="1"/>
              <a:t>nvmain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0ADA1A-42A6-42C9-A1D8-F2D0BDE8D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1599931"/>
            <a:ext cx="11029615" cy="740156"/>
          </a:xfrm>
        </p:spPr>
        <p:txBody>
          <a:bodyPr/>
          <a:lstStyle/>
          <a:p>
            <a:r>
              <a:rPr lang="zh-TW" altLang="en-US" dirty="0"/>
              <a:t>在</a:t>
            </a:r>
            <a:r>
              <a:rPr lang="en-US" altLang="zh-TW" dirty="0" err="1"/>
              <a:t>NVmain</a:t>
            </a:r>
            <a:r>
              <a:rPr lang="zh-TW" altLang="en-US" dirty="0"/>
              <a:t>目錄下 </a:t>
            </a:r>
            <a:r>
              <a:rPr lang="en-US" altLang="zh-TW" dirty="0" err="1"/>
              <a:t>scons</a:t>
            </a:r>
            <a:r>
              <a:rPr lang="en-US" altLang="zh-TW" dirty="0"/>
              <a:t> --build-type=fast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F63FC95-1E02-4A2B-A57F-091B7E2517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44" t="30043" r="50000" b="35238"/>
          <a:stretch/>
        </p:blipFill>
        <p:spPr>
          <a:xfrm>
            <a:off x="2422564" y="2877067"/>
            <a:ext cx="3554681" cy="2381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54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C89E6E-F34B-4A40-9AAE-575F8DEF0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修改</a:t>
            </a:r>
            <a:r>
              <a:rPr lang="en-US" altLang="zh-TW" dirty="0"/>
              <a:t>gem5 options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458089A-10E9-4605-99D0-F710B5EAC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249609"/>
            <a:ext cx="11029615" cy="1826101"/>
          </a:xfrm>
        </p:spPr>
        <p:txBody>
          <a:bodyPr>
            <a:normAutofit lnSpcReduction="10000"/>
          </a:bodyPr>
          <a:lstStyle/>
          <a:p>
            <a:r>
              <a:rPr lang="zh-TW" altLang="en-US" dirty="0"/>
              <a:t>在</a:t>
            </a:r>
            <a:r>
              <a:rPr lang="en-US" altLang="zh-TW" dirty="0"/>
              <a:t>gem5/configs/common/Options.py</a:t>
            </a:r>
            <a:r>
              <a:rPr lang="zh-TW" altLang="en-US" dirty="0"/>
              <a:t>中第</a:t>
            </a:r>
            <a:r>
              <a:rPr lang="en-US" altLang="zh-TW" dirty="0"/>
              <a:t>133</a:t>
            </a:r>
            <a:r>
              <a:rPr lang="zh-TW" altLang="en-US" dirty="0"/>
              <a:t>行加入下段程式</a:t>
            </a:r>
            <a:r>
              <a:rPr lang="en-US" altLang="zh-TW" dirty="0"/>
              <a:t>(</a:t>
            </a:r>
            <a:r>
              <a:rPr lang="zh-TW" altLang="en-US" dirty="0"/>
              <a:t>記得要存檔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for </a:t>
            </a:r>
            <a:r>
              <a:rPr lang="en-US" altLang="zh-TW" dirty="0" err="1"/>
              <a:t>arg</a:t>
            </a:r>
            <a:r>
              <a:rPr lang="en-US" altLang="zh-TW" dirty="0"/>
              <a:t> in </a:t>
            </a:r>
            <a:r>
              <a:rPr lang="en-US" altLang="zh-TW" dirty="0" err="1"/>
              <a:t>sys.argv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	if </a:t>
            </a:r>
            <a:r>
              <a:rPr lang="en-US" altLang="zh-TW" dirty="0" err="1"/>
              <a:t>arg</a:t>
            </a:r>
            <a:r>
              <a:rPr lang="en-US" altLang="zh-TW" dirty="0"/>
              <a:t>[:9] == "--</a:t>
            </a:r>
            <a:r>
              <a:rPr lang="en-US" altLang="zh-TW" dirty="0" err="1"/>
              <a:t>nvmain</a:t>
            </a:r>
            <a:r>
              <a:rPr lang="en-US" altLang="zh-TW" dirty="0"/>
              <a:t>-":</a:t>
            </a:r>
          </a:p>
          <a:p>
            <a:r>
              <a:rPr lang="en-US" altLang="zh-TW" dirty="0"/>
              <a:t>		</a:t>
            </a:r>
            <a:r>
              <a:rPr lang="en-US" altLang="zh-TW" dirty="0" err="1"/>
              <a:t>parser.add_option</a:t>
            </a:r>
            <a:r>
              <a:rPr lang="en-US" altLang="zh-TW" dirty="0"/>
              <a:t>(</a:t>
            </a:r>
            <a:r>
              <a:rPr lang="en-US" altLang="zh-TW" dirty="0" err="1"/>
              <a:t>arg</a:t>
            </a:r>
            <a:r>
              <a:rPr lang="en-US" altLang="zh-TW" dirty="0"/>
              <a:t>, type="string", default="NULL", help="Set </a:t>
            </a:r>
            <a:r>
              <a:rPr lang="en-US" altLang="zh-TW" dirty="0" err="1"/>
              <a:t>NVMain</a:t>
            </a:r>
            <a:r>
              <a:rPr lang="en-US" altLang="zh-TW" dirty="0"/>
              <a:t> configuration value for a parameter")</a:t>
            </a: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E6B58375-4B69-4BFD-93AE-B4D80A1490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81" t="6320" b="19740"/>
          <a:stretch/>
        </p:blipFill>
        <p:spPr>
          <a:xfrm>
            <a:off x="1757546" y="3010716"/>
            <a:ext cx="8473045" cy="383803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9E2F1132-B5EE-4D5B-A80A-8209C2F7FB89}"/>
              </a:ext>
            </a:extLst>
          </p:cNvPr>
          <p:cNvSpPr/>
          <p:nvPr/>
        </p:nvSpPr>
        <p:spPr>
          <a:xfrm>
            <a:off x="2006930" y="4061361"/>
            <a:ext cx="3360717" cy="2850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4136C611-AB0A-4F5F-8CB3-4C9CD2ADD26E}"/>
              </a:ext>
            </a:extLst>
          </p:cNvPr>
          <p:cNvCxnSpPr>
            <a:cxnSpLocks/>
          </p:cNvCxnSpPr>
          <p:nvPr/>
        </p:nvCxnSpPr>
        <p:spPr>
          <a:xfrm flipH="1">
            <a:off x="4334495" y="1615044"/>
            <a:ext cx="2743199" cy="2386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0767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3B5313-DB08-4212-BBCE-A9CD9BF28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還原 </a:t>
            </a:r>
            <a:r>
              <a:rPr lang="en-US" altLang="zh-TW" dirty="0" err="1"/>
              <a:t>sconscript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EB48CE-F7D3-49DD-9125-569692EF36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298189"/>
            <a:ext cx="11029615" cy="412937"/>
          </a:xfrm>
        </p:spPr>
        <p:txBody>
          <a:bodyPr/>
          <a:lstStyle/>
          <a:p>
            <a:r>
              <a:rPr lang="zh-TW" altLang="en-US" dirty="0"/>
              <a:t>還原前面</a:t>
            </a:r>
            <a:r>
              <a:rPr lang="en-US" altLang="zh-TW" dirty="0" err="1"/>
              <a:t>nvmain</a:t>
            </a:r>
            <a:r>
              <a:rPr lang="en-US" altLang="zh-TW" dirty="0"/>
              <a:t> </a:t>
            </a:r>
            <a:r>
              <a:rPr lang="en-US" altLang="zh-TW" dirty="0" err="1"/>
              <a:t>sconscript</a:t>
            </a:r>
            <a:r>
              <a:rPr lang="zh-TW" altLang="en-US" dirty="0"/>
              <a:t>註解掉的指令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7A93B6C-A943-41B1-9A26-F3C27C4E2C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33" t="6408" r="2159" b="19134"/>
          <a:stretch/>
        </p:blipFill>
        <p:spPr>
          <a:xfrm>
            <a:off x="581192" y="1711126"/>
            <a:ext cx="10937174" cy="510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36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6449EC-16CA-4232-8190-012A6536D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混和編譯 </a:t>
            </a:r>
            <a:r>
              <a:rPr lang="en-US" altLang="zh-TW" dirty="0"/>
              <a:t>gem5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B82ECD-AA10-4DA5-8587-8D6E46EC3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641494"/>
            <a:ext cx="11029615" cy="1054205"/>
          </a:xfrm>
        </p:spPr>
        <p:txBody>
          <a:bodyPr/>
          <a:lstStyle/>
          <a:p>
            <a:r>
              <a:rPr lang="zh-TW" altLang="en-US" dirty="0"/>
              <a:t>在</a:t>
            </a:r>
            <a:r>
              <a:rPr lang="en-US" altLang="zh-TW" dirty="0"/>
              <a:t>GEM5</a:t>
            </a:r>
            <a:r>
              <a:rPr lang="zh-TW" altLang="en-US" dirty="0"/>
              <a:t>目錄下 混合</a:t>
            </a:r>
            <a:r>
              <a:rPr lang="en-US" altLang="zh-TW" dirty="0"/>
              <a:t>NVMAIN</a:t>
            </a:r>
            <a:r>
              <a:rPr lang="zh-TW" altLang="en-US" dirty="0"/>
              <a:t>編譯</a:t>
            </a:r>
            <a:r>
              <a:rPr lang="en-US" altLang="zh-TW" dirty="0"/>
              <a:t>GEM5</a:t>
            </a:r>
          </a:p>
          <a:p>
            <a:r>
              <a:rPr lang="en-US" altLang="zh-TW" dirty="0" err="1"/>
              <a:t>scons</a:t>
            </a:r>
            <a:r>
              <a:rPr lang="en-US" altLang="zh-TW" dirty="0"/>
              <a:t> EXTRAS=../</a:t>
            </a:r>
            <a:r>
              <a:rPr lang="en-US" altLang="zh-TW" dirty="0" err="1"/>
              <a:t>NVmain</a:t>
            </a:r>
            <a:r>
              <a:rPr lang="en-US" altLang="zh-TW" dirty="0"/>
              <a:t> build/X86/gem5.opt</a:t>
            </a:r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841282B-0CF6-496B-8CAC-E10D8A2CF7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79" t="21031" r="5909" b="29091"/>
          <a:stretch/>
        </p:blipFill>
        <p:spPr>
          <a:xfrm>
            <a:off x="581192" y="2776504"/>
            <a:ext cx="10462162" cy="342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69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B30579-D6C7-49B9-A60C-2DD610AD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測試</a:t>
            </a:r>
            <a:r>
              <a:rPr lang="en-US" altLang="zh-TW" dirty="0"/>
              <a:t>HELLO WORLD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E1D7AC-E54C-431E-B969-83D3EABD9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0876"/>
            <a:ext cx="11029615" cy="1582656"/>
          </a:xfrm>
        </p:spPr>
        <p:txBody>
          <a:bodyPr/>
          <a:lstStyle/>
          <a:p>
            <a:r>
              <a:rPr lang="en-US" altLang="zh-TW" dirty="0"/>
              <a:t> ./build/X86/gem5.opt configs/example/se.py -c tests/test-progs/hello/bin/x86/</a:t>
            </a:r>
            <a:r>
              <a:rPr lang="en-US" altLang="zh-TW" dirty="0" err="1"/>
              <a:t>linux</a:t>
            </a:r>
            <a:r>
              <a:rPr lang="en-US" altLang="zh-TW" dirty="0"/>
              <a:t>/hello --</a:t>
            </a:r>
            <a:r>
              <a:rPr lang="en-US" altLang="zh-TW" dirty="0" err="1"/>
              <a:t>cpu</a:t>
            </a:r>
            <a:r>
              <a:rPr lang="en-US" altLang="zh-TW" dirty="0"/>
              <a:t>-type=</a:t>
            </a:r>
            <a:r>
              <a:rPr lang="en-US" altLang="zh-TW" dirty="0" err="1"/>
              <a:t>TimingSimpleCPU</a:t>
            </a:r>
            <a:r>
              <a:rPr lang="en-US" altLang="zh-TW" dirty="0"/>
              <a:t> --caches --l2cache --mem-type=</a:t>
            </a:r>
            <a:r>
              <a:rPr lang="en-US" altLang="zh-TW" dirty="0" err="1"/>
              <a:t>NVMainMemory</a:t>
            </a:r>
            <a:r>
              <a:rPr lang="en-US" altLang="zh-TW" dirty="0"/>
              <a:t> --</a:t>
            </a:r>
            <a:r>
              <a:rPr lang="en-US" altLang="zh-TW" dirty="0" err="1"/>
              <a:t>nvmain</a:t>
            </a:r>
            <a:r>
              <a:rPr lang="en-US" altLang="zh-TW" dirty="0"/>
              <a:t>-config=../</a:t>
            </a:r>
            <a:r>
              <a:rPr lang="en-US" altLang="zh-TW" dirty="0" err="1"/>
              <a:t>NVmain</a:t>
            </a:r>
            <a:r>
              <a:rPr lang="en-US" altLang="zh-TW" dirty="0"/>
              <a:t>/Config/PCM_ISSCC_2012_4GB.config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BDFE5A6-9B77-4CB9-99F5-1B3F3A1FD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90" t="31776" r="50000" b="33506"/>
          <a:stretch/>
        </p:blipFill>
        <p:spPr>
          <a:xfrm>
            <a:off x="979713" y="3630881"/>
            <a:ext cx="3536868" cy="238100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B6B180C-6AB9-45D5-B014-5A50D896FF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45" t="31688" r="50000" b="33593"/>
          <a:stretch/>
        </p:blipFill>
        <p:spPr>
          <a:xfrm>
            <a:off x="4686796" y="3630881"/>
            <a:ext cx="3554682" cy="2381003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AB1B8CC-B548-44EA-993B-E3A0CB3E8AAD}"/>
              </a:ext>
            </a:extLst>
          </p:cNvPr>
          <p:cNvSpPr txBox="1"/>
          <p:nvPr/>
        </p:nvSpPr>
        <p:spPr>
          <a:xfrm>
            <a:off x="5447103" y="6169233"/>
            <a:ext cx="1297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Hello world!</a:t>
            </a:r>
            <a:endParaRPr lang="zh-TW" altLang="en-US" dirty="0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D07AECC7-F59E-4999-A62E-C0CFF63BB44C}"/>
              </a:ext>
            </a:extLst>
          </p:cNvPr>
          <p:cNvCxnSpPr/>
          <p:nvPr/>
        </p:nvCxnSpPr>
        <p:spPr>
          <a:xfrm flipH="1" flipV="1">
            <a:off x="5207330" y="5551714"/>
            <a:ext cx="623454" cy="718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C582A43-6147-415A-BD6B-19FEA988A593}"/>
              </a:ext>
            </a:extLst>
          </p:cNvPr>
          <p:cNvCxnSpPr>
            <a:cxnSpLocks/>
          </p:cNvCxnSpPr>
          <p:nvPr/>
        </p:nvCxnSpPr>
        <p:spPr>
          <a:xfrm flipV="1">
            <a:off x="10284031" y="1733797"/>
            <a:ext cx="172192" cy="528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D8716FD-BC4B-44BF-B1AF-3065D6A20872}"/>
              </a:ext>
            </a:extLst>
          </p:cNvPr>
          <p:cNvSpPr txBox="1"/>
          <p:nvPr/>
        </p:nvSpPr>
        <p:spPr>
          <a:xfrm>
            <a:off x="9721231" y="132484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程式執行檔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5504F191-EE7F-411E-B384-7061EE1B9785}"/>
              </a:ext>
            </a:extLst>
          </p:cNvPr>
          <p:cNvSpPr txBox="1"/>
          <p:nvPr/>
        </p:nvSpPr>
        <p:spPr>
          <a:xfrm>
            <a:off x="6900844" y="3182875"/>
            <a:ext cx="585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nvm</a:t>
            </a:r>
            <a:endParaRPr lang="zh-TW" altLang="en-US" dirty="0"/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969AC25C-6C91-454A-AC46-2F53ECC21671}"/>
              </a:ext>
            </a:extLst>
          </p:cNvPr>
          <p:cNvCxnSpPr>
            <a:endCxn id="15" idx="1"/>
          </p:cNvCxnSpPr>
          <p:nvPr/>
        </p:nvCxnSpPr>
        <p:spPr>
          <a:xfrm>
            <a:off x="6377049" y="3099460"/>
            <a:ext cx="523795" cy="268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C1E37C2C-2168-456A-8D2A-187DEDAF9D63}"/>
              </a:ext>
            </a:extLst>
          </p:cNvPr>
          <p:cNvCxnSpPr/>
          <p:nvPr/>
        </p:nvCxnSpPr>
        <p:spPr>
          <a:xfrm flipV="1">
            <a:off x="5522026" y="1324849"/>
            <a:ext cx="308758" cy="937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1A55ECBF-69CA-4919-8879-E613E1B86CE1}"/>
              </a:ext>
            </a:extLst>
          </p:cNvPr>
          <p:cNvSpPr txBox="1"/>
          <p:nvPr/>
        </p:nvSpPr>
        <p:spPr>
          <a:xfrm>
            <a:off x="5767765" y="1056455"/>
            <a:ext cx="149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Gem5</a:t>
            </a:r>
            <a:r>
              <a:rPr lang="zh-TW" altLang="en-US" dirty="0"/>
              <a:t> 執行檔</a:t>
            </a:r>
          </a:p>
        </p:txBody>
      </p:sp>
    </p:spTree>
    <p:extLst>
      <p:ext uri="{BB962C8B-B14F-4D97-AF65-F5344CB8AC3E}">
        <p14:creationId xmlns:p14="http://schemas.microsoft.com/office/powerpoint/2010/main" val="4191431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5E0E16-D1C7-4635-8685-30DE292E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output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03EA9C-3B23-4B35-9375-FCABF1D89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0876"/>
            <a:ext cx="11029615" cy="971077"/>
          </a:xfrm>
        </p:spPr>
        <p:txBody>
          <a:bodyPr/>
          <a:lstStyle/>
          <a:p>
            <a:r>
              <a:rPr lang="zh-TW" altLang="en-US" dirty="0"/>
              <a:t>可以由</a:t>
            </a:r>
            <a:r>
              <a:rPr lang="en-US" altLang="zh-TW" dirty="0"/>
              <a:t>gem5/m5out</a:t>
            </a:r>
            <a:r>
              <a:rPr lang="zh-TW" altLang="en-US" dirty="0"/>
              <a:t>中的</a:t>
            </a:r>
            <a:r>
              <a:rPr lang="en-US" altLang="zh-TW" dirty="0"/>
              <a:t>stat.txt</a:t>
            </a:r>
            <a:r>
              <a:rPr lang="zh-TW" altLang="en-US" dirty="0"/>
              <a:t>查看</a:t>
            </a:r>
            <a:r>
              <a:rPr lang="en-US" altLang="zh-TW" dirty="0"/>
              <a:t>cache hit </a:t>
            </a:r>
            <a:r>
              <a:rPr lang="zh-TW" altLang="en-US" dirty="0"/>
              <a:t>的次數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7D5365C-99D4-47ED-9C49-0F222876DD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22" t="19567" r="552" b="24848"/>
          <a:stretch/>
        </p:blipFill>
        <p:spPr>
          <a:xfrm>
            <a:off x="670956" y="2796639"/>
            <a:ext cx="11085616" cy="381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5137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6F8938-B187-4F0D-AE01-DDFC688DE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Active energy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D503BB-17B5-4D03-B103-04BDD1791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442312"/>
            <a:ext cx="11029615" cy="982953"/>
          </a:xfrm>
        </p:spPr>
        <p:txBody>
          <a:bodyPr/>
          <a:lstStyle/>
          <a:p>
            <a:r>
              <a:rPr lang="zh-TW" altLang="en-US" dirty="0"/>
              <a:t>在執行完程式後就可以看到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92AF333-4FB3-449D-8367-928B9BCB17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56" t="22944" r="45455" b="16796"/>
          <a:stretch/>
        </p:blipFill>
        <p:spPr>
          <a:xfrm>
            <a:off x="3598223" y="2382352"/>
            <a:ext cx="4619502" cy="4132614"/>
          </a:xfrm>
          <a:prstGeom prst="rect">
            <a:avLst/>
          </a:prstGeom>
        </p:spPr>
      </p:pic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6542A5A7-C57C-4BA7-B91F-B96379BCD39E}"/>
              </a:ext>
            </a:extLst>
          </p:cNvPr>
          <p:cNvCxnSpPr/>
          <p:nvPr/>
        </p:nvCxnSpPr>
        <p:spPr>
          <a:xfrm>
            <a:off x="3841668" y="1341912"/>
            <a:ext cx="3087584" cy="2018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696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46CBFB-35F0-402B-B45F-08A7C1D5C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評分標準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649446-D981-4DC2-81CE-A51774DBB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GEM5 + NVMAIN BUILD-UP (40%)</a:t>
            </a:r>
          </a:p>
          <a:p>
            <a:r>
              <a:rPr lang="en-US" altLang="zh-TW" dirty="0"/>
              <a:t>Enable L3 last level cache in GEM5 + NVMAIN (15%)</a:t>
            </a:r>
          </a:p>
          <a:p>
            <a:r>
              <a:rPr lang="en-US" altLang="zh-TW" dirty="0"/>
              <a:t>Config last level cache to  2-way and full-way associative cache and test performance (15%)</a:t>
            </a:r>
          </a:p>
          <a:p>
            <a:r>
              <a:rPr lang="en-US" altLang="zh-TW" dirty="0"/>
              <a:t>Modify last level cache policy based on RRIP (15%)</a:t>
            </a:r>
          </a:p>
          <a:p>
            <a:r>
              <a:rPr lang="en-US" altLang="zh-TW" dirty="0"/>
              <a:t>Test the performance of</a:t>
            </a:r>
            <a:r>
              <a:rPr lang="zh-TW" altLang="en-US" dirty="0"/>
              <a:t> </a:t>
            </a:r>
            <a:r>
              <a:rPr lang="en-US" altLang="zh-TW" dirty="0"/>
              <a:t>write back and write through policy based on 4-way associative cache with </a:t>
            </a:r>
            <a:r>
              <a:rPr lang="en-US" altLang="zh-TW" dirty="0" err="1"/>
              <a:t>isscc_pcm</a:t>
            </a:r>
            <a:r>
              <a:rPr lang="en-US" altLang="zh-TW" dirty="0"/>
              <a:t>(15%)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Bonus (20%)</a:t>
            </a:r>
          </a:p>
          <a:p>
            <a:pPr lvl="1"/>
            <a:r>
              <a:rPr lang="en-US" altLang="zh-TW" dirty="0"/>
              <a:t>Design last level cache policy to reduce the energy consumption of </a:t>
            </a:r>
            <a:r>
              <a:rPr lang="en-US" altLang="zh-TW" dirty="0" err="1"/>
              <a:t>pcm_based</a:t>
            </a:r>
            <a:r>
              <a:rPr lang="en-US" altLang="zh-TW" dirty="0"/>
              <a:t> main memory </a:t>
            </a:r>
          </a:p>
          <a:p>
            <a:pPr lvl="1"/>
            <a:r>
              <a:rPr lang="en-US" altLang="zh-TW" dirty="0" err="1"/>
              <a:t>Baseline:LRU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85139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58BF1FD-5A85-4FC3-BDD9-655CC36B2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Nvmain+gem5</a:t>
            </a:r>
            <a:r>
              <a:rPr lang="zh-TW" altLang="en-US" dirty="0"/>
              <a:t>教學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26787A9-D506-49E7-A9AE-EF48D4751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36416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5AEC5DB-F13E-4FA3-AFDD-B06AD7571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Virtual machine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EF94A8A0-B93E-4480-A184-981E44F9E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推薦使用</a:t>
            </a:r>
            <a:r>
              <a:rPr lang="en-US" altLang="zh-TW" dirty="0"/>
              <a:t>Ubuntu 18.04 </a:t>
            </a:r>
          </a:p>
          <a:p>
            <a:r>
              <a:rPr lang="en-US" altLang="zh-TW" dirty="0"/>
              <a:t>Ubuntu 20.04 g++</a:t>
            </a:r>
            <a:r>
              <a:rPr lang="zh-TW" altLang="en-US" dirty="0"/>
              <a:t>太新 </a:t>
            </a:r>
            <a:r>
              <a:rPr lang="en-US" altLang="zh-TW" dirty="0" err="1"/>
              <a:t>nvmain</a:t>
            </a:r>
            <a:r>
              <a:rPr lang="zh-TW" altLang="en-US" dirty="0"/>
              <a:t>編譯會出問題</a:t>
            </a:r>
            <a:endParaRPr lang="en-US" altLang="zh-TW" dirty="0"/>
          </a:p>
          <a:p>
            <a:r>
              <a:rPr lang="en-US" altLang="zh-TW" dirty="0"/>
              <a:t>Ubuntu</a:t>
            </a:r>
            <a:r>
              <a:rPr lang="zh-TW" altLang="en-US" dirty="0"/>
              <a:t> </a:t>
            </a:r>
            <a:r>
              <a:rPr lang="en-US" altLang="zh-TW" dirty="0"/>
              <a:t>16.04</a:t>
            </a:r>
            <a:r>
              <a:rPr lang="zh-TW" altLang="en-US" dirty="0"/>
              <a:t> </a:t>
            </a:r>
            <a:r>
              <a:rPr lang="en-US" altLang="zh-TW" dirty="0"/>
              <a:t>gem5</a:t>
            </a:r>
            <a:r>
              <a:rPr lang="zh-TW" altLang="en-US" dirty="0"/>
              <a:t>不支援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48691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0B287E-5076-4E03-9E51-BE48977D9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安裝編譯工具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ED7E438-C425-42C9-BF08-3B91D6CC6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24743"/>
            <a:ext cx="10136289" cy="1953712"/>
          </a:xfrm>
        </p:spPr>
        <p:txBody>
          <a:bodyPr/>
          <a:lstStyle/>
          <a:p>
            <a:r>
              <a:rPr lang="en-US" altLang="zh-TW" dirty="0" err="1"/>
              <a:t>sudo</a:t>
            </a:r>
            <a:r>
              <a:rPr lang="en-US" altLang="zh-TW" dirty="0"/>
              <a:t> apt install build-essential git m4 </a:t>
            </a:r>
            <a:r>
              <a:rPr lang="en-US" altLang="zh-TW" dirty="0" err="1"/>
              <a:t>scons</a:t>
            </a:r>
            <a:r>
              <a:rPr lang="en-US" altLang="zh-TW" dirty="0"/>
              <a:t> zlib1g zlib1g-dev </a:t>
            </a:r>
            <a:r>
              <a:rPr lang="en-US" altLang="zh-TW" dirty="0" err="1"/>
              <a:t>libprotobuf</a:t>
            </a:r>
            <a:r>
              <a:rPr lang="en-US" altLang="zh-TW" dirty="0"/>
              <a:t>-dev </a:t>
            </a:r>
            <a:r>
              <a:rPr lang="en-US" altLang="zh-TW" dirty="0" err="1"/>
              <a:t>protobuf</a:t>
            </a:r>
            <a:r>
              <a:rPr lang="en-US" altLang="zh-TW" dirty="0"/>
              <a:t>-compiler </a:t>
            </a:r>
            <a:r>
              <a:rPr lang="en-US" altLang="zh-TW" dirty="0" err="1"/>
              <a:t>libprotoc</a:t>
            </a:r>
            <a:r>
              <a:rPr lang="en-US" altLang="zh-TW" dirty="0"/>
              <a:t>-dev </a:t>
            </a:r>
            <a:r>
              <a:rPr lang="en-US" altLang="zh-TW" dirty="0" err="1"/>
              <a:t>libgoogle</a:t>
            </a:r>
            <a:r>
              <a:rPr lang="en-US" altLang="zh-TW" dirty="0"/>
              <a:t>-</a:t>
            </a:r>
            <a:r>
              <a:rPr lang="en-US" altLang="zh-TW" dirty="0" err="1"/>
              <a:t>perftools</a:t>
            </a:r>
            <a:r>
              <a:rPr lang="en-US" altLang="zh-TW" dirty="0"/>
              <a:t>-dev python3-dev python3-six python </a:t>
            </a:r>
            <a:r>
              <a:rPr lang="en-US" altLang="zh-TW" dirty="0" err="1"/>
              <a:t>libboost</a:t>
            </a:r>
            <a:r>
              <a:rPr lang="en-US" altLang="zh-TW" dirty="0"/>
              <a:t>-all-dev pkg-config</a:t>
            </a:r>
            <a:endParaRPr lang="zh-TW" altLang="en-US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3889430B-F7E2-4B77-A680-89BCB9E03D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89" t="54902" r="40834" b="11721"/>
          <a:stretch/>
        </p:blipFill>
        <p:spPr>
          <a:xfrm>
            <a:off x="3042024" y="3795059"/>
            <a:ext cx="3484281" cy="228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376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C89519-5279-4773-B515-E4B7FA11B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安裝</a:t>
            </a:r>
            <a:r>
              <a:rPr lang="en-US" altLang="zh-TW" dirty="0"/>
              <a:t>gem5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8B13F5C-54FE-4D93-B812-4878248D4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757" y="1261036"/>
            <a:ext cx="11029615" cy="1433232"/>
          </a:xfrm>
        </p:spPr>
        <p:txBody>
          <a:bodyPr/>
          <a:lstStyle/>
          <a:p>
            <a:r>
              <a:rPr lang="en-US" altLang="zh-TW" dirty="0">
                <a:hlinkClick r:id="rId2"/>
              </a:rPr>
              <a:t>https://gem5.googlesource.com/public/gem5/+/525ce650e1a5bbe71c39d4b15598d6c003cc9f9e</a:t>
            </a:r>
            <a:endParaRPr lang="en-US" altLang="zh-TW" dirty="0"/>
          </a:p>
          <a:p>
            <a:r>
              <a:rPr lang="zh-TW" altLang="en-US" dirty="0"/>
              <a:t>點</a:t>
            </a:r>
            <a:r>
              <a:rPr lang="en-US" altLang="zh-TW" dirty="0" err="1"/>
              <a:t>tgz</a:t>
            </a:r>
            <a:r>
              <a:rPr lang="zh-TW" altLang="en-US" dirty="0"/>
              <a:t>下載</a:t>
            </a:r>
            <a:r>
              <a:rPr lang="en-US" altLang="zh-TW" dirty="0"/>
              <a:t>(</a:t>
            </a:r>
            <a:r>
              <a:rPr lang="zh-TW" altLang="en-US" dirty="0"/>
              <a:t>不推薦下載最新版的</a:t>
            </a:r>
            <a:r>
              <a:rPr lang="en-US" altLang="zh-TW" dirty="0"/>
              <a:t>GEM5</a:t>
            </a:r>
            <a:r>
              <a:rPr lang="zh-TW" altLang="en-US" dirty="0"/>
              <a:t>，後面編譯會出問題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C1CF87B-942D-4A9E-BE8E-B1FBF8FC3D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84" t="6188" b="4226"/>
          <a:stretch/>
        </p:blipFill>
        <p:spPr>
          <a:xfrm>
            <a:off x="2120153" y="2360535"/>
            <a:ext cx="7951694" cy="436897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0BB760F-A928-4190-9303-1D04AD27E8DF}"/>
              </a:ext>
            </a:extLst>
          </p:cNvPr>
          <p:cNvSpPr/>
          <p:nvPr/>
        </p:nvSpPr>
        <p:spPr>
          <a:xfrm>
            <a:off x="5301129" y="3293035"/>
            <a:ext cx="179295" cy="1359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119821E8-275B-496C-ADCA-7F37DF72280D}"/>
              </a:ext>
            </a:extLst>
          </p:cNvPr>
          <p:cNvCxnSpPr/>
          <p:nvPr/>
        </p:nvCxnSpPr>
        <p:spPr>
          <a:xfrm>
            <a:off x="1294410" y="2360535"/>
            <a:ext cx="4006719" cy="932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6335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D789C4-2E5F-438E-B6DD-61D046181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把解壓後的</a:t>
            </a:r>
            <a:r>
              <a:rPr lang="en-US" altLang="zh-TW" dirty="0"/>
              <a:t>GEM5</a:t>
            </a:r>
            <a:r>
              <a:rPr lang="zh-TW" altLang="en-US" dirty="0"/>
              <a:t>資料夾丟進</a:t>
            </a:r>
            <a:r>
              <a:rPr lang="en-US" altLang="zh-TW" dirty="0"/>
              <a:t>HOME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B505A04-AFAC-4350-B727-3E988CC634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1" t="6274" r="19412" b="50763"/>
          <a:stretch/>
        </p:blipFill>
        <p:spPr>
          <a:xfrm>
            <a:off x="982043" y="2689334"/>
            <a:ext cx="8797288" cy="2946400"/>
          </a:xfrm>
          <a:prstGeom prst="rect">
            <a:avLst/>
          </a:prstGeom>
        </p:spPr>
      </p:pic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B70A1C6E-0198-45F5-966D-8D2E967EA3AC}"/>
              </a:ext>
            </a:extLst>
          </p:cNvPr>
          <p:cNvCxnSpPr/>
          <p:nvPr/>
        </p:nvCxnSpPr>
        <p:spPr>
          <a:xfrm flipV="1">
            <a:off x="2654135" y="3224151"/>
            <a:ext cx="5225143" cy="71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0945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467CE8-C9B9-43B0-81F6-26D5B3A27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編譯 </a:t>
            </a:r>
            <a:r>
              <a:rPr lang="en-US" altLang="zh-TW" dirty="0"/>
              <a:t>GEM5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F7DB2F-29FC-4219-9073-C2AAF1595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0875"/>
            <a:ext cx="11029615" cy="1321399"/>
          </a:xfrm>
        </p:spPr>
        <p:txBody>
          <a:bodyPr/>
          <a:lstStyle/>
          <a:p>
            <a:r>
              <a:rPr lang="zh-TW" altLang="en-US" dirty="0"/>
              <a:t>在</a:t>
            </a:r>
            <a:r>
              <a:rPr lang="en-US" altLang="zh-TW" dirty="0"/>
              <a:t>GEM5</a:t>
            </a:r>
            <a:r>
              <a:rPr lang="zh-TW" altLang="en-US" dirty="0"/>
              <a:t>目錄下</a:t>
            </a:r>
            <a:r>
              <a:rPr lang="en-US" altLang="zh-TW" dirty="0" err="1"/>
              <a:t>scons</a:t>
            </a:r>
            <a:r>
              <a:rPr lang="en-US" altLang="zh-TW" dirty="0"/>
              <a:t> build/X86/gem5.opt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後面可以加 </a:t>
            </a:r>
            <a:r>
              <a:rPr lang="en-US" altLang="zh-TW" dirty="0"/>
              <a:t>–j num </a:t>
            </a:r>
            <a:r>
              <a:rPr lang="zh-TW" altLang="en-US" dirty="0"/>
              <a:t>  </a:t>
            </a:r>
            <a:r>
              <a:rPr lang="en-US" altLang="zh-TW" dirty="0"/>
              <a:t>num</a:t>
            </a:r>
            <a:r>
              <a:rPr lang="zh-TW" altLang="en-US" dirty="0"/>
              <a:t>為</a:t>
            </a:r>
            <a:r>
              <a:rPr lang="en-US" altLang="zh-TW" dirty="0"/>
              <a:t>multithread</a:t>
            </a:r>
            <a:r>
              <a:rPr lang="zh-TW" altLang="en-US" dirty="0"/>
              <a:t>數量來加速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這安裝要大概</a:t>
            </a:r>
            <a:r>
              <a:rPr lang="en-US" altLang="zh-TW" dirty="0"/>
              <a:t>20</a:t>
            </a:r>
            <a:r>
              <a:rPr lang="zh-TW" altLang="en-US" dirty="0"/>
              <a:t>分鐘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A61D73D-1566-4699-8571-72FE275F7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41" t="31948" r="50000" b="33853"/>
          <a:stretch/>
        </p:blipFill>
        <p:spPr>
          <a:xfrm>
            <a:off x="1502230" y="3538847"/>
            <a:ext cx="3542806" cy="234537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A352933-5CDD-4E24-9526-F6AD693373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41" t="32121" r="50568" b="33680"/>
          <a:stretch/>
        </p:blipFill>
        <p:spPr>
          <a:xfrm>
            <a:off x="5410199" y="3538847"/>
            <a:ext cx="3473533" cy="234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66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D7A6A2-376E-486B-8E26-45974C2BE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用</a:t>
            </a:r>
            <a:r>
              <a:rPr lang="en-US" altLang="zh-TW" dirty="0"/>
              <a:t>GIT </a:t>
            </a:r>
            <a:r>
              <a:rPr lang="zh-TW" altLang="en-US" dirty="0"/>
              <a:t>安裝 </a:t>
            </a:r>
            <a:r>
              <a:rPr lang="en-US" altLang="zh-TW" dirty="0"/>
              <a:t>NVMAIN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E4CC90-90C5-41A7-A283-4DE65E466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0876"/>
            <a:ext cx="11029615" cy="1042329"/>
          </a:xfrm>
        </p:spPr>
        <p:txBody>
          <a:bodyPr/>
          <a:lstStyle/>
          <a:p>
            <a:r>
              <a:rPr lang="en-US" altLang="zh-TW" dirty="0"/>
              <a:t>git clone </a:t>
            </a:r>
            <a:r>
              <a:rPr lang="en-US" altLang="zh-TW" dirty="0">
                <a:hlinkClick r:id="rId2"/>
              </a:rPr>
              <a:t>https://github.com/SEAL-UCSB/NVmain</a:t>
            </a:r>
            <a:endParaRPr lang="en-US" altLang="zh-TW" dirty="0"/>
          </a:p>
          <a:p>
            <a:r>
              <a:rPr lang="zh-TW" altLang="en-US" dirty="0"/>
              <a:t>把</a:t>
            </a:r>
            <a:r>
              <a:rPr lang="en-US" altLang="zh-TW" dirty="0" err="1"/>
              <a:t>nvmain</a:t>
            </a:r>
            <a:r>
              <a:rPr lang="zh-TW" altLang="en-US" dirty="0"/>
              <a:t>跟</a:t>
            </a:r>
            <a:r>
              <a:rPr lang="en-US" altLang="zh-TW" dirty="0"/>
              <a:t>gem5</a:t>
            </a:r>
            <a:r>
              <a:rPr lang="zh-TW" altLang="en-US" dirty="0"/>
              <a:t>放到同一個目錄下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813DC77-30D0-47F5-87C7-15DE6D4280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30" t="26061" r="4767" b="33160"/>
          <a:stretch/>
        </p:blipFill>
        <p:spPr>
          <a:xfrm>
            <a:off x="403760" y="3381769"/>
            <a:ext cx="10607343" cy="279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7173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6507103_TF56180624_Win32" id="{44C2FABF-846F-429D-A2EC-BFBEEE2AD26A}" vid="{3A9AA994-49C1-403B-BBA7-9EDC4DDA773C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35A0B9-5F49-415F-9BEE-591FDACE98D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76AEDE5-E9AF-4E9F-97C3-19B848D35A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DC43B05-D266-4257-98DE-FF9D8CEDAE7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令人眼睛為之一亮的極簡風銷售宣傳</Template>
  <TotalTime>4200</TotalTime>
  <Words>475</Words>
  <Application>Microsoft Office PowerPoint</Application>
  <PresentationFormat>寬螢幕</PresentationFormat>
  <Paragraphs>51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2" baseType="lpstr">
      <vt:lpstr>Microsoft JhengHei UI</vt:lpstr>
      <vt:lpstr>Arial</vt:lpstr>
      <vt:lpstr>Garamond</vt:lpstr>
      <vt:lpstr>Wingdings 2</vt:lpstr>
      <vt:lpstr>DividendVTI</vt:lpstr>
      <vt:lpstr>期末project</vt:lpstr>
      <vt:lpstr>評分標準</vt:lpstr>
      <vt:lpstr>Nvmain+gem5教學</vt:lpstr>
      <vt:lpstr>Virtual machine</vt:lpstr>
      <vt:lpstr>安裝編譯工具</vt:lpstr>
      <vt:lpstr>安裝gem5</vt:lpstr>
      <vt:lpstr>把解壓後的GEM5資料夾丟進HOME</vt:lpstr>
      <vt:lpstr>編譯 GEM5</vt:lpstr>
      <vt:lpstr>用GIT 安裝 NVMAIN</vt:lpstr>
      <vt:lpstr>修改 sconscript</vt:lpstr>
      <vt:lpstr>編譯nvmain</vt:lpstr>
      <vt:lpstr>修改gem5 options</vt:lpstr>
      <vt:lpstr>還原 sconscript</vt:lpstr>
      <vt:lpstr>混和編譯 gem5</vt:lpstr>
      <vt:lpstr>測試HELLO WORLD</vt:lpstr>
      <vt:lpstr>output</vt:lpstr>
      <vt:lpstr>Active energy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Nvmain+gem5教學</dc:title>
  <dc:creator>尚弘 狄</dc:creator>
  <cp:lastModifiedBy>尚弘 狄</cp:lastModifiedBy>
  <cp:revision>24</cp:revision>
  <dcterms:created xsi:type="dcterms:W3CDTF">2021-05-10T08:02:40Z</dcterms:created>
  <dcterms:modified xsi:type="dcterms:W3CDTF">2021-05-13T06:03:09Z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